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sldIdLst>
    <p:sldId id="260" r:id="rId2"/>
    <p:sldId id="261" r:id="rId3"/>
    <p:sldId id="259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07A77-0209-4B4E-8613-697F6998D64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A957F9-B125-417A-87C1-213C96AE2FED}">
      <dgm:prSet/>
      <dgm:spPr/>
      <dgm:t>
        <a:bodyPr/>
        <a:lstStyle/>
        <a:p>
          <a:pPr>
            <a:defRPr b="1"/>
          </a:pPr>
          <a:r>
            <a:rPr lang="en-US"/>
            <a:t>Establish a firm foundation</a:t>
          </a:r>
        </a:p>
      </dgm:t>
    </dgm:pt>
    <dgm:pt modelId="{233F64B5-BEBA-4142-87C6-A3C24EDFE5B8}" type="parTrans" cxnId="{0F209FB7-0D60-4209-8FEA-0E400BFB8D16}">
      <dgm:prSet/>
      <dgm:spPr/>
      <dgm:t>
        <a:bodyPr/>
        <a:lstStyle/>
        <a:p>
          <a:endParaRPr lang="en-US"/>
        </a:p>
      </dgm:t>
    </dgm:pt>
    <dgm:pt modelId="{8D4015CA-C7CC-46E2-BDBB-717A4F09E8DB}" type="sibTrans" cxnId="{0F209FB7-0D60-4209-8FEA-0E400BFB8D16}">
      <dgm:prSet/>
      <dgm:spPr/>
      <dgm:t>
        <a:bodyPr/>
        <a:lstStyle/>
        <a:p>
          <a:endParaRPr lang="en-US"/>
        </a:p>
      </dgm:t>
    </dgm:pt>
    <dgm:pt modelId="{62FE8CE3-2D3B-410F-9049-6697DE10503F}">
      <dgm:prSet/>
      <dgm:spPr/>
      <dgm:t>
        <a:bodyPr/>
        <a:lstStyle/>
        <a:p>
          <a:r>
            <a:rPr lang="en-US"/>
            <a:t>Worldview</a:t>
          </a:r>
        </a:p>
      </dgm:t>
    </dgm:pt>
    <dgm:pt modelId="{AC71461F-FE69-433A-B9F2-748D1195AF6A}" type="parTrans" cxnId="{57A82A93-27CE-4CA9-BDAA-86E696E12FA8}">
      <dgm:prSet/>
      <dgm:spPr/>
      <dgm:t>
        <a:bodyPr/>
        <a:lstStyle/>
        <a:p>
          <a:endParaRPr lang="en-US"/>
        </a:p>
      </dgm:t>
    </dgm:pt>
    <dgm:pt modelId="{8C5D1B3E-8FAE-4C5E-87C9-4A3950A755D3}" type="sibTrans" cxnId="{57A82A93-27CE-4CA9-BDAA-86E696E12FA8}">
      <dgm:prSet/>
      <dgm:spPr/>
      <dgm:t>
        <a:bodyPr/>
        <a:lstStyle/>
        <a:p>
          <a:endParaRPr lang="en-US"/>
        </a:p>
      </dgm:t>
    </dgm:pt>
    <dgm:pt modelId="{F2B847A7-C5EF-4E7A-98AD-50AEB3D910B3}">
      <dgm:prSet/>
      <dgm:spPr/>
      <dgm:t>
        <a:bodyPr/>
        <a:lstStyle/>
        <a:p>
          <a:r>
            <a:rPr lang="en-US"/>
            <a:t>Short range</a:t>
          </a:r>
        </a:p>
      </dgm:t>
    </dgm:pt>
    <dgm:pt modelId="{464B6F0D-5CEA-4F96-8BA2-39A3985D053A}" type="parTrans" cxnId="{EB04E800-C4DC-476D-9D57-736F39283301}">
      <dgm:prSet/>
      <dgm:spPr/>
      <dgm:t>
        <a:bodyPr/>
        <a:lstStyle/>
        <a:p>
          <a:endParaRPr lang="en-US"/>
        </a:p>
      </dgm:t>
    </dgm:pt>
    <dgm:pt modelId="{F914DE27-B9CD-47DF-9195-A4BF3655E940}" type="sibTrans" cxnId="{EB04E800-C4DC-476D-9D57-736F39283301}">
      <dgm:prSet/>
      <dgm:spPr/>
      <dgm:t>
        <a:bodyPr/>
        <a:lstStyle/>
        <a:p>
          <a:endParaRPr lang="en-US"/>
        </a:p>
      </dgm:t>
    </dgm:pt>
    <dgm:pt modelId="{474BA8C8-A45F-4E89-9CF4-D5A66897C4B1}">
      <dgm:prSet/>
      <dgm:spPr/>
      <dgm:t>
        <a:bodyPr/>
        <a:lstStyle/>
        <a:p>
          <a:r>
            <a:rPr lang="en-US"/>
            <a:t>Long range</a:t>
          </a:r>
        </a:p>
      </dgm:t>
    </dgm:pt>
    <dgm:pt modelId="{0D332D18-B6C3-4D14-92BA-AB14C08995A8}" type="parTrans" cxnId="{B571C78B-2CF8-47CC-A1F4-EC0B23C7493B}">
      <dgm:prSet/>
      <dgm:spPr/>
      <dgm:t>
        <a:bodyPr/>
        <a:lstStyle/>
        <a:p>
          <a:endParaRPr lang="en-US"/>
        </a:p>
      </dgm:t>
    </dgm:pt>
    <dgm:pt modelId="{102ACCB2-E6DC-40C8-8D8C-B879626AD02B}" type="sibTrans" cxnId="{B571C78B-2CF8-47CC-A1F4-EC0B23C7493B}">
      <dgm:prSet/>
      <dgm:spPr/>
      <dgm:t>
        <a:bodyPr/>
        <a:lstStyle/>
        <a:p>
          <a:endParaRPr lang="en-US"/>
        </a:p>
      </dgm:t>
    </dgm:pt>
    <dgm:pt modelId="{9E7D34CD-343C-474F-A6D1-9934D976EB5D}">
      <dgm:prSet/>
      <dgm:spPr/>
      <dgm:t>
        <a:bodyPr/>
        <a:lstStyle/>
        <a:p>
          <a:pPr>
            <a:defRPr b="1"/>
          </a:pPr>
          <a:r>
            <a:rPr lang="en-US"/>
            <a:t>Change  leads to transformation of your mind </a:t>
          </a:r>
        </a:p>
      </dgm:t>
    </dgm:pt>
    <dgm:pt modelId="{EAB348D7-2CFE-40E7-BBD9-B2AEB39DA129}" type="parTrans" cxnId="{36A8C651-FE62-4D97-AAAA-7BE96C4E8826}">
      <dgm:prSet/>
      <dgm:spPr/>
      <dgm:t>
        <a:bodyPr/>
        <a:lstStyle/>
        <a:p>
          <a:endParaRPr lang="en-US"/>
        </a:p>
      </dgm:t>
    </dgm:pt>
    <dgm:pt modelId="{B27BC7A1-287C-4D5A-9FBC-564933DF80A2}" type="sibTrans" cxnId="{36A8C651-FE62-4D97-AAAA-7BE96C4E8826}">
      <dgm:prSet/>
      <dgm:spPr/>
      <dgm:t>
        <a:bodyPr/>
        <a:lstStyle/>
        <a:p>
          <a:endParaRPr lang="en-US"/>
        </a:p>
      </dgm:t>
    </dgm:pt>
    <dgm:pt modelId="{993916E3-FAC0-4481-BAF1-A35543C0C4B8}">
      <dgm:prSet/>
      <dgm:spPr/>
      <dgm:t>
        <a:bodyPr/>
        <a:lstStyle/>
        <a:p>
          <a:r>
            <a:rPr lang="en-US"/>
            <a:t>Self control </a:t>
          </a:r>
        </a:p>
      </dgm:t>
    </dgm:pt>
    <dgm:pt modelId="{898F24FC-E7C5-4675-BF60-AB28C4584D29}" type="parTrans" cxnId="{CA98F099-329D-4AA2-B74B-B37C44E721F8}">
      <dgm:prSet/>
      <dgm:spPr/>
      <dgm:t>
        <a:bodyPr/>
        <a:lstStyle/>
        <a:p>
          <a:endParaRPr lang="en-US"/>
        </a:p>
      </dgm:t>
    </dgm:pt>
    <dgm:pt modelId="{A8B5E6EC-BA6E-440A-B07D-5ADCD6F6B757}" type="sibTrans" cxnId="{CA98F099-329D-4AA2-B74B-B37C44E721F8}">
      <dgm:prSet/>
      <dgm:spPr/>
      <dgm:t>
        <a:bodyPr/>
        <a:lstStyle/>
        <a:p>
          <a:endParaRPr lang="en-US"/>
        </a:p>
      </dgm:t>
    </dgm:pt>
    <dgm:pt modelId="{B33CC5A3-DC2F-479F-A0E7-5E02A0737898}">
      <dgm:prSet/>
      <dgm:spPr/>
      <dgm:t>
        <a:bodyPr/>
        <a:lstStyle/>
        <a:p>
          <a:r>
            <a:rPr lang="en-US"/>
            <a:t>Emotional control</a:t>
          </a:r>
        </a:p>
      </dgm:t>
    </dgm:pt>
    <dgm:pt modelId="{C7FB4B03-AD7B-4890-87F6-C4A1C9183359}" type="parTrans" cxnId="{CE3E26BE-1597-4A90-8EA1-78A88097998C}">
      <dgm:prSet/>
      <dgm:spPr/>
      <dgm:t>
        <a:bodyPr/>
        <a:lstStyle/>
        <a:p>
          <a:endParaRPr lang="en-US"/>
        </a:p>
      </dgm:t>
    </dgm:pt>
    <dgm:pt modelId="{FD2FCAA7-F461-49F9-A81E-15E74D862510}" type="sibTrans" cxnId="{CE3E26BE-1597-4A90-8EA1-78A88097998C}">
      <dgm:prSet/>
      <dgm:spPr/>
      <dgm:t>
        <a:bodyPr/>
        <a:lstStyle/>
        <a:p>
          <a:endParaRPr lang="en-US"/>
        </a:p>
      </dgm:t>
    </dgm:pt>
    <dgm:pt modelId="{BC2CAFDC-216D-4FD0-A961-A3216A9A6263}">
      <dgm:prSet/>
      <dgm:spPr/>
      <dgm:t>
        <a:bodyPr/>
        <a:lstStyle/>
        <a:p>
          <a:r>
            <a:rPr lang="en-US"/>
            <a:t>Break generational curses and build</a:t>
          </a:r>
        </a:p>
      </dgm:t>
    </dgm:pt>
    <dgm:pt modelId="{48AA1871-6631-4A76-B7AF-5A9B92D4BA95}" type="parTrans" cxnId="{27981BD9-F3C2-43CC-BF14-303096922372}">
      <dgm:prSet/>
      <dgm:spPr/>
      <dgm:t>
        <a:bodyPr/>
        <a:lstStyle/>
        <a:p>
          <a:endParaRPr lang="en-US"/>
        </a:p>
      </dgm:t>
    </dgm:pt>
    <dgm:pt modelId="{0766A80F-0308-4A96-BEFF-BA6C19E45055}" type="sibTrans" cxnId="{27981BD9-F3C2-43CC-BF14-303096922372}">
      <dgm:prSet/>
      <dgm:spPr/>
      <dgm:t>
        <a:bodyPr/>
        <a:lstStyle/>
        <a:p>
          <a:endParaRPr lang="en-US"/>
        </a:p>
      </dgm:t>
    </dgm:pt>
    <dgm:pt modelId="{539DC3DF-EEB1-4CC1-B577-CE9C02C1CF2E}" type="pres">
      <dgm:prSet presAssocID="{83207A77-0209-4B4E-8613-697F6998D643}" presName="Name0" presStyleCnt="0">
        <dgm:presLayoutVars>
          <dgm:dir/>
          <dgm:animLvl val="lvl"/>
          <dgm:resizeHandles val="exact"/>
        </dgm:presLayoutVars>
      </dgm:prSet>
      <dgm:spPr/>
    </dgm:pt>
    <dgm:pt modelId="{196FB4D2-58D5-470D-A5BA-5F6F8B6EC2DA}" type="pres">
      <dgm:prSet presAssocID="{9E7D34CD-343C-474F-A6D1-9934D976EB5D}" presName="boxAndChildren" presStyleCnt="0"/>
      <dgm:spPr/>
    </dgm:pt>
    <dgm:pt modelId="{C36BEB46-6F53-4E72-A00E-DC154D2882C5}" type="pres">
      <dgm:prSet presAssocID="{9E7D34CD-343C-474F-A6D1-9934D976EB5D}" presName="parentTextBox" presStyleLbl="node1" presStyleIdx="0" presStyleCnt="2"/>
      <dgm:spPr/>
    </dgm:pt>
    <dgm:pt modelId="{7B84A225-ECBB-4F12-93D6-116AAA29FD27}" type="pres">
      <dgm:prSet presAssocID="{9E7D34CD-343C-474F-A6D1-9934D976EB5D}" presName="entireBox" presStyleLbl="node1" presStyleIdx="0" presStyleCnt="2"/>
      <dgm:spPr/>
    </dgm:pt>
    <dgm:pt modelId="{ED013B94-C56B-49D6-9F5C-165E991D6F2A}" type="pres">
      <dgm:prSet presAssocID="{9E7D34CD-343C-474F-A6D1-9934D976EB5D}" presName="descendantBox" presStyleCnt="0"/>
      <dgm:spPr/>
    </dgm:pt>
    <dgm:pt modelId="{0ABE39B9-F590-416F-8585-BF0306050685}" type="pres">
      <dgm:prSet presAssocID="{993916E3-FAC0-4481-BAF1-A35543C0C4B8}" presName="childTextBox" presStyleLbl="fgAccFollowNode1" presStyleIdx="0" presStyleCnt="6">
        <dgm:presLayoutVars>
          <dgm:bulletEnabled val="1"/>
        </dgm:presLayoutVars>
      </dgm:prSet>
      <dgm:spPr/>
    </dgm:pt>
    <dgm:pt modelId="{5103DE73-9B6E-4CB6-BE63-EE6F4C1A9C4C}" type="pres">
      <dgm:prSet presAssocID="{B33CC5A3-DC2F-479F-A0E7-5E02A0737898}" presName="childTextBox" presStyleLbl="fgAccFollowNode1" presStyleIdx="1" presStyleCnt="6">
        <dgm:presLayoutVars>
          <dgm:bulletEnabled val="1"/>
        </dgm:presLayoutVars>
      </dgm:prSet>
      <dgm:spPr/>
    </dgm:pt>
    <dgm:pt modelId="{05AEB373-516A-4BC5-A0B3-F475C7D4F309}" type="pres">
      <dgm:prSet presAssocID="{BC2CAFDC-216D-4FD0-A961-A3216A9A6263}" presName="childTextBox" presStyleLbl="fgAccFollowNode1" presStyleIdx="2" presStyleCnt="6">
        <dgm:presLayoutVars>
          <dgm:bulletEnabled val="1"/>
        </dgm:presLayoutVars>
      </dgm:prSet>
      <dgm:spPr/>
    </dgm:pt>
    <dgm:pt modelId="{8762469D-713F-4C70-B55B-3BA030DA57B0}" type="pres">
      <dgm:prSet presAssocID="{8D4015CA-C7CC-46E2-BDBB-717A4F09E8DB}" presName="sp" presStyleCnt="0"/>
      <dgm:spPr/>
    </dgm:pt>
    <dgm:pt modelId="{851864F4-706C-4C66-9CB6-421F823A1985}" type="pres">
      <dgm:prSet presAssocID="{08A957F9-B125-417A-87C1-213C96AE2FED}" presName="arrowAndChildren" presStyleCnt="0"/>
      <dgm:spPr/>
    </dgm:pt>
    <dgm:pt modelId="{79F43F04-9991-4944-883E-958E42811C54}" type="pres">
      <dgm:prSet presAssocID="{08A957F9-B125-417A-87C1-213C96AE2FED}" presName="parentTextArrow" presStyleLbl="node1" presStyleIdx="0" presStyleCnt="2"/>
      <dgm:spPr/>
    </dgm:pt>
    <dgm:pt modelId="{F91337C0-2663-4C95-81B3-7A0A0F032058}" type="pres">
      <dgm:prSet presAssocID="{08A957F9-B125-417A-87C1-213C96AE2FED}" presName="arrow" presStyleLbl="node1" presStyleIdx="1" presStyleCnt="2"/>
      <dgm:spPr/>
    </dgm:pt>
    <dgm:pt modelId="{1A8D5ABC-1DA9-4B9C-8902-7EE3FBFD6EBD}" type="pres">
      <dgm:prSet presAssocID="{08A957F9-B125-417A-87C1-213C96AE2FED}" presName="descendantArrow" presStyleCnt="0"/>
      <dgm:spPr/>
    </dgm:pt>
    <dgm:pt modelId="{ED007EF4-F3FB-4B6A-8248-73BEBEFCC768}" type="pres">
      <dgm:prSet presAssocID="{62FE8CE3-2D3B-410F-9049-6697DE10503F}" presName="childTextArrow" presStyleLbl="fgAccFollowNode1" presStyleIdx="3" presStyleCnt="6">
        <dgm:presLayoutVars>
          <dgm:bulletEnabled val="1"/>
        </dgm:presLayoutVars>
      </dgm:prSet>
      <dgm:spPr/>
    </dgm:pt>
    <dgm:pt modelId="{F2017F86-F5D8-4AC6-B243-3D5D2A35C56A}" type="pres">
      <dgm:prSet presAssocID="{F2B847A7-C5EF-4E7A-98AD-50AEB3D910B3}" presName="childTextArrow" presStyleLbl="fgAccFollowNode1" presStyleIdx="4" presStyleCnt="6">
        <dgm:presLayoutVars>
          <dgm:bulletEnabled val="1"/>
        </dgm:presLayoutVars>
      </dgm:prSet>
      <dgm:spPr/>
    </dgm:pt>
    <dgm:pt modelId="{42E444F9-F23B-46DB-BD5C-41DC2394240A}" type="pres">
      <dgm:prSet presAssocID="{474BA8C8-A45F-4E89-9CF4-D5A66897C4B1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EB04E800-C4DC-476D-9D57-736F39283301}" srcId="{08A957F9-B125-417A-87C1-213C96AE2FED}" destId="{F2B847A7-C5EF-4E7A-98AD-50AEB3D910B3}" srcOrd="1" destOrd="0" parTransId="{464B6F0D-5CEA-4F96-8BA2-39A3985D053A}" sibTransId="{F914DE27-B9CD-47DF-9195-A4BF3655E940}"/>
    <dgm:cxn modelId="{ED3E9D13-3CDA-4DB4-B75F-ECF45F268935}" type="presOf" srcId="{B33CC5A3-DC2F-479F-A0E7-5E02A0737898}" destId="{5103DE73-9B6E-4CB6-BE63-EE6F4C1A9C4C}" srcOrd="0" destOrd="0" presId="urn:microsoft.com/office/officeart/2005/8/layout/process4"/>
    <dgm:cxn modelId="{367BC630-C990-466A-8088-0415732F74FB}" type="presOf" srcId="{83207A77-0209-4B4E-8613-697F6998D643}" destId="{539DC3DF-EEB1-4CC1-B577-CE9C02C1CF2E}" srcOrd="0" destOrd="0" presId="urn:microsoft.com/office/officeart/2005/8/layout/process4"/>
    <dgm:cxn modelId="{90B2DC36-B0DD-4919-B51E-DA5CC5785642}" type="presOf" srcId="{08A957F9-B125-417A-87C1-213C96AE2FED}" destId="{79F43F04-9991-4944-883E-958E42811C54}" srcOrd="0" destOrd="0" presId="urn:microsoft.com/office/officeart/2005/8/layout/process4"/>
    <dgm:cxn modelId="{36A8C651-FE62-4D97-AAAA-7BE96C4E8826}" srcId="{83207A77-0209-4B4E-8613-697F6998D643}" destId="{9E7D34CD-343C-474F-A6D1-9934D976EB5D}" srcOrd="1" destOrd="0" parTransId="{EAB348D7-2CFE-40E7-BBD9-B2AEB39DA129}" sibTransId="{B27BC7A1-287C-4D5A-9FBC-564933DF80A2}"/>
    <dgm:cxn modelId="{231C6D59-FED8-4BAC-8FF3-A6593C1D1C3E}" type="presOf" srcId="{BC2CAFDC-216D-4FD0-A961-A3216A9A6263}" destId="{05AEB373-516A-4BC5-A0B3-F475C7D4F309}" srcOrd="0" destOrd="0" presId="urn:microsoft.com/office/officeart/2005/8/layout/process4"/>
    <dgm:cxn modelId="{B571C78B-2CF8-47CC-A1F4-EC0B23C7493B}" srcId="{08A957F9-B125-417A-87C1-213C96AE2FED}" destId="{474BA8C8-A45F-4E89-9CF4-D5A66897C4B1}" srcOrd="2" destOrd="0" parTransId="{0D332D18-B6C3-4D14-92BA-AB14C08995A8}" sibTransId="{102ACCB2-E6DC-40C8-8D8C-B879626AD02B}"/>
    <dgm:cxn modelId="{9ED50B8F-71F8-4FE2-9588-2EFFA35A3F57}" type="presOf" srcId="{F2B847A7-C5EF-4E7A-98AD-50AEB3D910B3}" destId="{F2017F86-F5D8-4AC6-B243-3D5D2A35C56A}" srcOrd="0" destOrd="0" presId="urn:microsoft.com/office/officeart/2005/8/layout/process4"/>
    <dgm:cxn modelId="{57A82A93-27CE-4CA9-BDAA-86E696E12FA8}" srcId="{08A957F9-B125-417A-87C1-213C96AE2FED}" destId="{62FE8CE3-2D3B-410F-9049-6697DE10503F}" srcOrd="0" destOrd="0" parTransId="{AC71461F-FE69-433A-B9F2-748D1195AF6A}" sibTransId="{8C5D1B3E-8FAE-4C5E-87C9-4A3950A755D3}"/>
    <dgm:cxn modelId="{CA98F099-329D-4AA2-B74B-B37C44E721F8}" srcId="{9E7D34CD-343C-474F-A6D1-9934D976EB5D}" destId="{993916E3-FAC0-4481-BAF1-A35543C0C4B8}" srcOrd="0" destOrd="0" parTransId="{898F24FC-E7C5-4675-BF60-AB28C4584D29}" sibTransId="{A8B5E6EC-BA6E-440A-B07D-5ADCD6F6B757}"/>
    <dgm:cxn modelId="{44480C9A-5E83-416D-86A2-AE49CF0F2FDF}" type="presOf" srcId="{9E7D34CD-343C-474F-A6D1-9934D976EB5D}" destId="{7B84A225-ECBB-4F12-93D6-116AAA29FD27}" srcOrd="1" destOrd="0" presId="urn:microsoft.com/office/officeart/2005/8/layout/process4"/>
    <dgm:cxn modelId="{0F209FB7-0D60-4209-8FEA-0E400BFB8D16}" srcId="{83207A77-0209-4B4E-8613-697F6998D643}" destId="{08A957F9-B125-417A-87C1-213C96AE2FED}" srcOrd="0" destOrd="0" parTransId="{233F64B5-BEBA-4142-87C6-A3C24EDFE5B8}" sibTransId="{8D4015CA-C7CC-46E2-BDBB-717A4F09E8DB}"/>
    <dgm:cxn modelId="{CE3E26BE-1597-4A90-8EA1-78A88097998C}" srcId="{9E7D34CD-343C-474F-A6D1-9934D976EB5D}" destId="{B33CC5A3-DC2F-479F-A0E7-5E02A0737898}" srcOrd="1" destOrd="0" parTransId="{C7FB4B03-AD7B-4890-87F6-C4A1C9183359}" sibTransId="{FD2FCAA7-F461-49F9-A81E-15E74D862510}"/>
    <dgm:cxn modelId="{C04143C1-7783-45E7-9436-0EB0EF4B1723}" type="presOf" srcId="{08A957F9-B125-417A-87C1-213C96AE2FED}" destId="{F91337C0-2663-4C95-81B3-7A0A0F032058}" srcOrd="1" destOrd="0" presId="urn:microsoft.com/office/officeart/2005/8/layout/process4"/>
    <dgm:cxn modelId="{0F684DC4-9803-4A45-9274-C0628CE50BE3}" type="presOf" srcId="{993916E3-FAC0-4481-BAF1-A35543C0C4B8}" destId="{0ABE39B9-F590-416F-8585-BF0306050685}" srcOrd="0" destOrd="0" presId="urn:microsoft.com/office/officeart/2005/8/layout/process4"/>
    <dgm:cxn modelId="{27981BD9-F3C2-43CC-BF14-303096922372}" srcId="{9E7D34CD-343C-474F-A6D1-9934D976EB5D}" destId="{BC2CAFDC-216D-4FD0-A961-A3216A9A6263}" srcOrd="2" destOrd="0" parTransId="{48AA1871-6631-4A76-B7AF-5A9B92D4BA95}" sibTransId="{0766A80F-0308-4A96-BEFF-BA6C19E45055}"/>
    <dgm:cxn modelId="{D3C364DD-D757-41DE-B875-EAED97549AA9}" type="presOf" srcId="{474BA8C8-A45F-4E89-9CF4-D5A66897C4B1}" destId="{42E444F9-F23B-46DB-BD5C-41DC2394240A}" srcOrd="0" destOrd="0" presId="urn:microsoft.com/office/officeart/2005/8/layout/process4"/>
    <dgm:cxn modelId="{156082E0-3B57-47AD-8A44-6E91D7D1FE52}" type="presOf" srcId="{62FE8CE3-2D3B-410F-9049-6697DE10503F}" destId="{ED007EF4-F3FB-4B6A-8248-73BEBEFCC768}" srcOrd="0" destOrd="0" presId="urn:microsoft.com/office/officeart/2005/8/layout/process4"/>
    <dgm:cxn modelId="{59A5C9FA-670B-47A3-8900-5DD931274FC3}" type="presOf" srcId="{9E7D34CD-343C-474F-A6D1-9934D976EB5D}" destId="{C36BEB46-6F53-4E72-A00E-DC154D2882C5}" srcOrd="0" destOrd="0" presId="urn:microsoft.com/office/officeart/2005/8/layout/process4"/>
    <dgm:cxn modelId="{E6E3DBE7-8936-481C-AAEB-BB22D42DC969}" type="presParOf" srcId="{539DC3DF-EEB1-4CC1-B577-CE9C02C1CF2E}" destId="{196FB4D2-58D5-470D-A5BA-5F6F8B6EC2DA}" srcOrd="0" destOrd="0" presId="urn:microsoft.com/office/officeart/2005/8/layout/process4"/>
    <dgm:cxn modelId="{CD1F94ED-38C5-4572-B5A4-9E2F3FFE1C9E}" type="presParOf" srcId="{196FB4D2-58D5-470D-A5BA-5F6F8B6EC2DA}" destId="{C36BEB46-6F53-4E72-A00E-DC154D2882C5}" srcOrd="0" destOrd="0" presId="urn:microsoft.com/office/officeart/2005/8/layout/process4"/>
    <dgm:cxn modelId="{8F42F3C1-7332-4CC5-9651-EDCF8B8596CF}" type="presParOf" srcId="{196FB4D2-58D5-470D-A5BA-5F6F8B6EC2DA}" destId="{7B84A225-ECBB-4F12-93D6-116AAA29FD27}" srcOrd="1" destOrd="0" presId="urn:microsoft.com/office/officeart/2005/8/layout/process4"/>
    <dgm:cxn modelId="{ED66CA83-5A00-4957-8429-CB3D21186CB7}" type="presParOf" srcId="{196FB4D2-58D5-470D-A5BA-5F6F8B6EC2DA}" destId="{ED013B94-C56B-49D6-9F5C-165E991D6F2A}" srcOrd="2" destOrd="0" presId="urn:microsoft.com/office/officeart/2005/8/layout/process4"/>
    <dgm:cxn modelId="{781C912E-F622-410E-842F-CBA9E7EDEDD3}" type="presParOf" srcId="{ED013B94-C56B-49D6-9F5C-165E991D6F2A}" destId="{0ABE39B9-F590-416F-8585-BF0306050685}" srcOrd="0" destOrd="0" presId="urn:microsoft.com/office/officeart/2005/8/layout/process4"/>
    <dgm:cxn modelId="{52E771F7-CD6C-40FB-876A-B5D5E0ACA7DC}" type="presParOf" srcId="{ED013B94-C56B-49D6-9F5C-165E991D6F2A}" destId="{5103DE73-9B6E-4CB6-BE63-EE6F4C1A9C4C}" srcOrd="1" destOrd="0" presId="urn:microsoft.com/office/officeart/2005/8/layout/process4"/>
    <dgm:cxn modelId="{9BB5F645-87AD-4D9F-9D48-41BDEF055228}" type="presParOf" srcId="{ED013B94-C56B-49D6-9F5C-165E991D6F2A}" destId="{05AEB373-516A-4BC5-A0B3-F475C7D4F309}" srcOrd="2" destOrd="0" presId="urn:microsoft.com/office/officeart/2005/8/layout/process4"/>
    <dgm:cxn modelId="{845597A1-516F-490D-9C4E-21C67FCA315B}" type="presParOf" srcId="{539DC3DF-EEB1-4CC1-B577-CE9C02C1CF2E}" destId="{8762469D-713F-4C70-B55B-3BA030DA57B0}" srcOrd="1" destOrd="0" presId="urn:microsoft.com/office/officeart/2005/8/layout/process4"/>
    <dgm:cxn modelId="{6BEEAC74-3129-41F5-8125-5A20EE6A756F}" type="presParOf" srcId="{539DC3DF-EEB1-4CC1-B577-CE9C02C1CF2E}" destId="{851864F4-706C-4C66-9CB6-421F823A1985}" srcOrd="2" destOrd="0" presId="urn:microsoft.com/office/officeart/2005/8/layout/process4"/>
    <dgm:cxn modelId="{0EBD2579-94E0-474D-BCEB-6E8C03847896}" type="presParOf" srcId="{851864F4-706C-4C66-9CB6-421F823A1985}" destId="{79F43F04-9991-4944-883E-958E42811C54}" srcOrd="0" destOrd="0" presId="urn:microsoft.com/office/officeart/2005/8/layout/process4"/>
    <dgm:cxn modelId="{4809CDD9-51B5-4D24-845D-DC809CA80A77}" type="presParOf" srcId="{851864F4-706C-4C66-9CB6-421F823A1985}" destId="{F91337C0-2663-4C95-81B3-7A0A0F032058}" srcOrd="1" destOrd="0" presId="urn:microsoft.com/office/officeart/2005/8/layout/process4"/>
    <dgm:cxn modelId="{A9E6519B-55A6-4901-B43A-30FCDCC5DD24}" type="presParOf" srcId="{851864F4-706C-4C66-9CB6-421F823A1985}" destId="{1A8D5ABC-1DA9-4B9C-8902-7EE3FBFD6EBD}" srcOrd="2" destOrd="0" presId="urn:microsoft.com/office/officeart/2005/8/layout/process4"/>
    <dgm:cxn modelId="{A1C8E2A8-EF16-4537-8549-E3639AD83936}" type="presParOf" srcId="{1A8D5ABC-1DA9-4B9C-8902-7EE3FBFD6EBD}" destId="{ED007EF4-F3FB-4B6A-8248-73BEBEFCC768}" srcOrd="0" destOrd="0" presId="urn:microsoft.com/office/officeart/2005/8/layout/process4"/>
    <dgm:cxn modelId="{EF8038D5-60B3-4360-BB3A-E6F157E852E1}" type="presParOf" srcId="{1A8D5ABC-1DA9-4B9C-8902-7EE3FBFD6EBD}" destId="{F2017F86-F5D8-4AC6-B243-3D5D2A35C56A}" srcOrd="1" destOrd="0" presId="urn:microsoft.com/office/officeart/2005/8/layout/process4"/>
    <dgm:cxn modelId="{75AAA032-041F-4EF4-92EB-48A007374D2D}" type="presParOf" srcId="{1A8D5ABC-1DA9-4B9C-8902-7EE3FBFD6EBD}" destId="{42E444F9-F23B-46DB-BD5C-41DC2394240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4A225-ECBB-4F12-93D6-116AAA29FD27}">
      <dsp:nvSpPr>
        <dsp:cNvPr id="0" name=""/>
        <dsp:cNvSpPr/>
      </dsp:nvSpPr>
      <dsp:spPr>
        <a:xfrm>
          <a:off x="0" y="2615953"/>
          <a:ext cx="10232136" cy="1716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Change  leads to transformation of your mind </a:t>
          </a:r>
        </a:p>
      </dsp:txBody>
      <dsp:txXfrm>
        <a:off x="0" y="2615953"/>
        <a:ext cx="10232136" cy="926828"/>
      </dsp:txXfrm>
    </dsp:sp>
    <dsp:sp modelId="{0ABE39B9-F590-416F-8585-BF0306050685}">
      <dsp:nvSpPr>
        <dsp:cNvPr id="0" name=""/>
        <dsp:cNvSpPr/>
      </dsp:nvSpPr>
      <dsp:spPr>
        <a:xfrm>
          <a:off x="4996" y="3508454"/>
          <a:ext cx="3407381" cy="78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Self control </a:t>
          </a:r>
        </a:p>
      </dsp:txBody>
      <dsp:txXfrm>
        <a:off x="4996" y="3508454"/>
        <a:ext cx="3407381" cy="789520"/>
      </dsp:txXfrm>
    </dsp:sp>
    <dsp:sp modelId="{5103DE73-9B6E-4CB6-BE63-EE6F4C1A9C4C}">
      <dsp:nvSpPr>
        <dsp:cNvPr id="0" name=""/>
        <dsp:cNvSpPr/>
      </dsp:nvSpPr>
      <dsp:spPr>
        <a:xfrm>
          <a:off x="3412377" y="3508454"/>
          <a:ext cx="3407381" cy="78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Emotional control</a:t>
          </a:r>
        </a:p>
      </dsp:txBody>
      <dsp:txXfrm>
        <a:off x="3412377" y="3508454"/>
        <a:ext cx="3407381" cy="789520"/>
      </dsp:txXfrm>
    </dsp:sp>
    <dsp:sp modelId="{05AEB373-516A-4BC5-A0B3-F475C7D4F309}">
      <dsp:nvSpPr>
        <dsp:cNvPr id="0" name=""/>
        <dsp:cNvSpPr/>
      </dsp:nvSpPr>
      <dsp:spPr>
        <a:xfrm>
          <a:off x="6819758" y="3508454"/>
          <a:ext cx="3407381" cy="78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Break generational curses and build</a:t>
          </a:r>
        </a:p>
      </dsp:txBody>
      <dsp:txXfrm>
        <a:off x="6819758" y="3508454"/>
        <a:ext cx="3407381" cy="789520"/>
      </dsp:txXfrm>
    </dsp:sp>
    <dsp:sp modelId="{F91337C0-2663-4C95-81B3-7A0A0F032058}">
      <dsp:nvSpPr>
        <dsp:cNvPr id="0" name=""/>
        <dsp:cNvSpPr/>
      </dsp:nvSpPr>
      <dsp:spPr>
        <a:xfrm rot="10800000">
          <a:off x="0" y="1954"/>
          <a:ext cx="10232136" cy="263974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Establish a firm foundation</a:t>
          </a:r>
        </a:p>
      </dsp:txBody>
      <dsp:txXfrm rot="-10800000">
        <a:off x="0" y="1954"/>
        <a:ext cx="10232136" cy="926550"/>
      </dsp:txXfrm>
    </dsp:sp>
    <dsp:sp modelId="{ED007EF4-F3FB-4B6A-8248-73BEBEFCC768}">
      <dsp:nvSpPr>
        <dsp:cNvPr id="0" name=""/>
        <dsp:cNvSpPr/>
      </dsp:nvSpPr>
      <dsp:spPr>
        <a:xfrm>
          <a:off x="4996" y="928504"/>
          <a:ext cx="3407381" cy="789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Worldview</a:t>
          </a:r>
        </a:p>
      </dsp:txBody>
      <dsp:txXfrm>
        <a:off x="4996" y="928504"/>
        <a:ext cx="3407381" cy="789283"/>
      </dsp:txXfrm>
    </dsp:sp>
    <dsp:sp modelId="{F2017F86-F5D8-4AC6-B243-3D5D2A35C56A}">
      <dsp:nvSpPr>
        <dsp:cNvPr id="0" name=""/>
        <dsp:cNvSpPr/>
      </dsp:nvSpPr>
      <dsp:spPr>
        <a:xfrm>
          <a:off x="3412377" y="928504"/>
          <a:ext cx="3407381" cy="789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Short range</a:t>
          </a:r>
        </a:p>
      </dsp:txBody>
      <dsp:txXfrm>
        <a:off x="3412377" y="928504"/>
        <a:ext cx="3407381" cy="789283"/>
      </dsp:txXfrm>
    </dsp:sp>
    <dsp:sp modelId="{42E444F9-F23B-46DB-BD5C-41DC2394240A}">
      <dsp:nvSpPr>
        <dsp:cNvPr id="0" name=""/>
        <dsp:cNvSpPr/>
      </dsp:nvSpPr>
      <dsp:spPr>
        <a:xfrm>
          <a:off x="6819758" y="928504"/>
          <a:ext cx="3407381" cy="7892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Long range</a:t>
          </a:r>
        </a:p>
      </dsp:txBody>
      <dsp:txXfrm>
        <a:off x="6819758" y="928504"/>
        <a:ext cx="3407381" cy="789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DB10C-13EE-4852-B49F-6A913177D826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B83D7-CF26-4078-9F3D-34585A73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6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D355137-6D09-4288-BDB4-273266B96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5BC02-6BFF-4595-9A09-8406C976EE0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131F8FD-6C3C-408C-A0E6-001AD408B7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C2C905-DCD0-4DD1-AFEB-B25F33A74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560888"/>
            <a:ext cx="6248400" cy="4319587"/>
          </a:xfrm>
        </p:spPr>
        <p:txBody>
          <a:bodyPr/>
          <a:lstStyle/>
          <a:p>
            <a:r>
              <a:rPr lang="en-US" altLang="en-US" dirty="0"/>
              <a:t>Spiritual Empowerment</a:t>
            </a:r>
          </a:p>
          <a:p>
            <a:endParaRPr lang="en-US" altLang="en-US" dirty="0"/>
          </a:p>
          <a:p>
            <a:r>
              <a:rPr lang="en-US" altLang="en-US" dirty="0"/>
              <a:t>RELATIONAL EMPOWERMENT- </a:t>
            </a:r>
          </a:p>
          <a:p>
            <a:endParaRPr lang="en-US" altLang="en-US" dirty="0"/>
          </a:p>
          <a:p>
            <a:r>
              <a:rPr lang="en-US" altLang="en-US" dirty="0"/>
              <a:t>Economic Empowerment</a:t>
            </a:r>
          </a:p>
          <a:p>
            <a:endParaRPr lang="en-US" altLang="en-US" dirty="0"/>
          </a:p>
          <a:p>
            <a:r>
              <a:rPr lang="en-US" altLang="en-US" dirty="0"/>
              <a:t>EMPOWERMENT- </a:t>
            </a:r>
          </a:p>
          <a:p>
            <a:r>
              <a:rPr lang="en-US" altLang="en-US" dirty="0"/>
              <a:t>TO  INVEST WITH LEGAL POWER//AUTHORIZE</a:t>
            </a:r>
          </a:p>
          <a:p>
            <a:r>
              <a:rPr lang="en-US" altLang="en-US" dirty="0"/>
              <a:t>TO GIVE MEANS, ABILITY OR OPPORTUNITY </a:t>
            </a:r>
          </a:p>
          <a:p>
            <a:endParaRPr lang="en-US" altLang="en-US" dirty="0"/>
          </a:p>
          <a:p>
            <a:r>
              <a:rPr lang="en-US" altLang="en-US" dirty="0"/>
              <a:t>We are only going to work in the realm of relational empowerment:</a:t>
            </a:r>
          </a:p>
          <a:p>
            <a:endParaRPr lang="en-US" altLang="en-US" dirty="0"/>
          </a:p>
          <a:p>
            <a:r>
              <a:rPr lang="en-US" altLang="en-US" dirty="0"/>
              <a:t>Today is about you and God and what God has for YOU!!!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dirty="0"/>
          </a:p>
          <a:p>
            <a:r>
              <a:rPr lang="en-US" altLang="en-US" dirty="0"/>
              <a:t>-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6D4CEEA7-F4F6-4186-B618-C5ABED8886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D8357D-1877-40DB-8DD5-F1A2FEEE38A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DDDAD98-DA52-4EE9-87C4-3226E4AC90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5137239-7AFC-4F1D-8B4A-C1BD53ADB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IT’S NOT ABOUT YOU IT’S ABOUT HIM!!!</a:t>
            </a:r>
          </a:p>
          <a:p>
            <a:r>
              <a:rPr lang="en-US" altLang="en-US" dirty="0"/>
              <a:t>WITHOUT A VISION PEOPLE PERISH</a:t>
            </a:r>
          </a:p>
          <a:p>
            <a:r>
              <a:rPr lang="en-US" altLang="en-US" dirty="0"/>
              <a:t>YOUR FREEDOM  IS CONNECTION TO YOUR  SENSES!!!</a:t>
            </a:r>
          </a:p>
          <a:p>
            <a:endParaRPr lang="en-US" altLang="en-US" dirty="0"/>
          </a:p>
          <a:p>
            <a:r>
              <a:rPr lang="en-US" altLang="en-US" dirty="0"/>
              <a:t>WHAT ARE YOU LISTENING TO</a:t>
            </a:r>
          </a:p>
          <a:p>
            <a:r>
              <a:rPr lang="en-US" altLang="en-US" dirty="0"/>
              <a:t>WHAT ARE YOU LOOKING AT THE NATURAL OR BEYOND</a:t>
            </a:r>
          </a:p>
          <a:p>
            <a:r>
              <a:rPr lang="en-US" altLang="en-US" dirty="0"/>
              <a:t>WHAT ARE YOU SAYING TO YOURSELF ABOUT YOUR SITUATION</a:t>
            </a:r>
          </a:p>
          <a:p>
            <a:r>
              <a:rPr lang="en-US" altLang="en-US" dirty="0"/>
              <a:t>WHAT ARE YOU HUNGRY FOR!!</a:t>
            </a:r>
          </a:p>
          <a:p>
            <a:r>
              <a:rPr lang="en-US" altLang="en-US" dirty="0"/>
              <a:t>WHAT ARE YOU REACHING OUT TO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996BEF7-066D-44B5-9FB2-A9F53855E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C341C5-CAE0-47F9-9DA1-8E384832E18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09032EAB-3CA5-4F64-8234-5E0733A92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F77340C-E7BA-459E-AFF3-B3CCC1EFB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262D204-D622-4F84-B078-77B427F28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DFA31F-F71A-4405-802D-1971FD172BD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03DC8D8F-602A-4584-8AE2-F399C8876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1D097207-7221-47AD-A28B-6E939D76B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B2A9BC68-8507-49B2-8CC2-489905000F7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63788"/>
            <a:ext cx="10871200" cy="1600200"/>
            <a:chOff x="288" y="1489"/>
            <a:chExt cx="5136" cy="1008"/>
          </a:xfrm>
        </p:grpSpPr>
        <p:sp>
          <p:nvSpPr>
            <p:cNvPr id="49155" name="Arc 3">
              <a:extLst>
                <a:ext uri="{FF2B5EF4-FFF2-40B4-BE49-F238E27FC236}">
                  <a16:creationId xmlns:a16="http://schemas.microsoft.com/office/drawing/2014/main" id="{1EE34E58-4250-4773-9953-A92E95829E2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9156" name="Arc 4">
              <a:extLst>
                <a:ext uri="{FF2B5EF4-FFF2-40B4-BE49-F238E27FC236}">
                  <a16:creationId xmlns:a16="http://schemas.microsoft.com/office/drawing/2014/main" id="{3A7FA75D-4A3A-4FFE-AE6E-D7232CC5D6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9157" name="Arc 5">
              <a:extLst>
                <a:ext uri="{FF2B5EF4-FFF2-40B4-BE49-F238E27FC236}">
                  <a16:creationId xmlns:a16="http://schemas.microsoft.com/office/drawing/2014/main" id="{701EF7CF-29D3-4E66-8C67-2E16D124A0B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9158" name="AutoShape 6">
              <a:extLst>
                <a:ext uri="{FF2B5EF4-FFF2-40B4-BE49-F238E27FC236}">
                  <a16:creationId xmlns:a16="http://schemas.microsoft.com/office/drawing/2014/main" id="{99035DC3-7E76-4B6D-8EDC-AF82154377B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49159" name="Rectangle 7">
            <a:extLst>
              <a:ext uri="{FF2B5EF4-FFF2-40B4-BE49-F238E27FC236}">
                <a16:creationId xmlns:a16="http://schemas.microsoft.com/office/drawing/2014/main" id="{E9D164E9-2C2A-45C4-89A9-3A1A96095F0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447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1011A7EB-1D2D-4EC9-8DCA-3E169A88AC6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603EAA72-1E3B-4E0B-944F-4B35188A3C1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C2A7A315-2C32-4FF4-B6AC-884526CA98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2945CA26-7F6B-427F-8A40-28B62A74C1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D6609F-2868-4A99-8CCC-7AFAC304BC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899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E1CA-8107-4F21-B02F-F79AA17B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7676D-C6FB-46BD-8D05-9C924EEA5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02AA4-5754-483D-86DD-52717F62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DADA0-9CC9-499D-86AA-AD869835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F5113-C8F1-47CC-9950-BBC1BB8E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949CB-91C7-489E-B181-B34CC23FF7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414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5D18A-9B79-4D4E-B220-32CD45751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0284D-AA46-4B2B-89B8-4046D4F87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5712-2843-4A39-B078-CA533844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8EB4F-5937-4588-9444-3D6A9D72F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1CC92-F5F9-4D6E-8E12-3B80D1CB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3220-B5DF-4817-9454-612AF6DA99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30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8D30-D5E3-4499-BD5B-19FE34B2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791E4-FEA1-45E9-AB45-3DB27E41F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CCBFA-6C17-4915-A8DC-8304C76D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67847-41E7-4835-A831-8BD48EA5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60B50-2549-4285-9094-7429BAB1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2B64A-7ADA-4977-80D8-F6424B76F77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7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F37E-AED3-4C66-9A27-6B0DE400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E5C7E-DE26-4949-80A2-F01EC0BB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81EC2-4EC0-4892-9807-50319EBF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9D5BD-08AC-4461-B66D-B887EE19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0E13-0AB6-42C0-94F3-7A19E595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0E3B1-D9D1-4F6D-8CF5-C5294AD021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986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7530-16B1-4F07-9F82-5F615B49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78256-8ED8-4E82-9625-2163C8D84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477A6-8511-4548-81A8-753B70583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4E72B-8F6F-40EA-9414-F1F0D415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3F3E6-63BC-4014-B557-3F0E6E70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2019F-B8FB-49C7-B95B-3E702C9A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6D03F-78F2-4D30-AF37-8CA99FD9F98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427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6B44-48B1-4958-B5A3-21A6EC04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59E6-5B91-4207-AA68-64C003063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9B34C-443C-4E78-A73D-1BDA5475A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A30D3-C93C-42A4-8A24-0D8A9C76D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AA7A9B-E71B-4F00-80CF-8ACE4AA78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E058B-F76B-4214-A7AC-E9D09945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F8D5B-49FC-4F0E-B940-2210AED8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AF5F9-CFB4-4801-B3AA-B4DB3A2C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0A368-4035-4301-859B-9C3B15EE21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48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025D-5810-4E95-8050-1654CC09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C9E75-4E47-4E66-A22A-DBA4BAD3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9B8E0-5925-49B1-B1A6-8E395221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6D33D-554C-4578-BF7B-16633D1BB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BB8A4-6E1B-4E1C-9FFF-EDA7F94ECA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68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445E7-F2BE-4AC1-8C3E-6CE1638F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AC106-E851-4973-B293-AE480D12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D0427-8DC9-47D4-A09F-F3A2D769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869C8-F4B2-41DD-AEE8-C8862674E1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889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7A92-43D4-48FE-8C57-0FADEECC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67DD-EA40-4CA0-B187-81EEDCC8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1C083-59ED-4D41-B6DE-BBAD0602F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D7D0F-D336-4E07-AB6B-296C8FFE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C9DE1-6B3D-4E09-91E0-A75A44AA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11F1E-FE3D-4845-A467-FC20EF5A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4DBFC-6DC3-4126-A656-6BF28A5504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74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5E06-3B6C-4E44-A50D-C4C3FEA2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37891-599F-4F4C-A3C1-6642B1238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ACB15-AB00-4A66-8CD5-7F61B04A6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F0421-843C-4C0C-A054-4FDA172D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D9194-0869-420D-8897-CDA494DD3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D9767-EAD5-462F-A156-1B994554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2C5C5-7073-456C-A4A5-9E32081D09E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222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>
            <a:extLst>
              <a:ext uri="{FF2B5EF4-FFF2-40B4-BE49-F238E27FC236}">
                <a16:creationId xmlns:a16="http://schemas.microsoft.com/office/drawing/2014/main" id="{2F1E37C5-30E0-4A1D-801B-00D7F4A7CD4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992188"/>
            <a:ext cx="10871200" cy="1600200"/>
            <a:chOff x="288" y="625"/>
            <a:chExt cx="5136" cy="1008"/>
          </a:xfrm>
        </p:grpSpPr>
        <p:sp>
          <p:nvSpPr>
            <p:cNvPr id="48131" name="Arc 3">
              <a:extLst>
                <a:ext uri="{FF2B5EF4-FFF2-40B4-BE49-F238E27FC236}">
                  <a16:creationId xmlns:a16="http://schemas.microsoft.com/office/drawing/2014/main" id="{D95087DA-BFAF-49CA-B32A-F0820FBCE57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8132" name="Arc 4">
              <a:extLst>
                <a:ext uri="{FF2B5EF4-FFF2-40B4-BE49-F238E27FC236}">
                  <a16:creationId xmlns:a16="http://schemas.microsoft.com/office/drawing/2014/main" id="{CF6E03B2-AD3B-4124-A419-3F6373104F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8133" name="Arc 5">
              <a:extLst>
                <a:ext uri="{FF2B5EF4-FFF2-40B4-BE49-F238E27FC236}">
                  <a16:creationId xmlns:a16="http://schemas.microsoft.com/office/drawing/2014/main" id="{A3CBE617-F92E-4F1C-B932-25916BB5D61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8134" name="AutoShape 6">
              <a:extLst>
                <a:ext uri="{FF2B5EF4-FFF2-40B4-BE49-F238E27FC236}">
                  <a16:creationId xmlns:a16="http://schemas.microsoft.com/office/drawing/2014/main" id="{D6BCFA7A-44D2-425E-9F94-44FF0247FEC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48135" name="Rectangle 7">
            <a:extLst>
              <a:ext uri="{FF2B5EF4-FFF2-40B4-BE49-F238E27FC236}">
                <a16:creationId xmlns:a16="http://schemas.microsoft.com/office/drawing/2014/main" id="{3CF3FF11-0B3E-4F25-9DEC-6A87738F6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D8CE97E2-4507-44AA-BFB1-B327BB270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1F3B0EB1-DA83-46D8-9052-49A51CE528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F2BE61F3-B8EC-4E73-BDF0-45BF80FD88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B66C4B44-121D-4941-B768-8343A85B23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E335648A-D924-400B-BEDF-F08445D5AEF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87097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136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104" name="Picture 4100">
            <a:extLst>
              <a:ext uri="{FF2B5EF4-FFF2-40B4-BE49-F238E27FC236}">
                <a16:creationId xmlns:a16="http://schemas.microsoft.com/office/drawing/2014/main" id="{FC0CE619-365F-4559-9C2B-D4ABEA4477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17" r="7409" b="-1"/>
          <a:stretch/>
        </p:blipFill>
        <p:spPr>
          <a:xfrm>
            <a:off x="3399077" y="10"/>
            <a:ext cx="8668512" cy="6857990"/>
          </a:xfrm>
          <a:prstGeom prst="rect">
            <a:avLst/>
          </a:prstGeom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5426BC8-888F-45B7-9B92-72DFCA58A0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754" y="111442"/>
            <a:ext cx="6686218" cy="1979766"/>
          </a:xfrm>
        </p:spPr>
        <p:txBody>
          <a:bodyPr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1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Clear ViSion = 2020  </a:t>
            </a:r>
            <a:endParaRPr kumimoji="0" lang="en-US" altLang="en-US" sz="5400" b="0" i="1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B37A0BB-FFB3-4E18-89FE-A263BD24BAA6}"/>
              </a:ext>
            </a:extLst>
          </p:cNvPr>
          <p:cNvSpPr txBox="1">
            <a:spLocks/>
          </p:cNvSpPr>
          <p:nvPr/>
        </p:nvSpPr>
        <p:spPr>
          <a:xfrm>
            <a:off x="103076" y="2713333"/>
            <a:ext cx="6292690" cy="299257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This slide deck is not about a year it is about clarity of vision.  Please feel free to use any of this as a starting point for training, teaching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CC">
                    <a:lumMod val="90000"/>
                  </a:srgbClr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.  </a:t>
            </a:r>
            <a:b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CC">
                    <a:lumMod val="90000"/>
                  </a:srgbClr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en-US" sz="4000" b="1" i="0" u="none" strike="noStrike" kern="1200" cap="all" spc="7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j-ea"/>
              <a:cs typeface="+mj-cs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08A5853-AE62-41AB-B8F9-FF9751FA974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24411" y="4993958"/>
            <a:ext cx="85344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58074E4-3116-456F-8242-3F9DEA692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US" altLang="en-US" sz="4800" b="1" dirty="0">
                <a:solidFill>
                  <a:srgbClr val="FFFFFF"/>
                </a:solidFill>
              </a:rPr>
              <a:t>ViSION</a:t>
            </a:r>
            <a:endParaRPr lang="en-US" altLang="en-US" sz="4800" dirty="0">
              <a:solidFill>
                <a:srgbClr val="FFFFFF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7EB71D3-B641-4E7B-A3EB-EDD1EA881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altLang="en-US" sz="2800" dirty="0"/>
              <a:t>To discover the truth and expose lies</a:t>
            </a:r>
          </a:p>
          <a:p>
            <a:pPr lvl="1"/>
            <a:r>
              <a:rPr lang="en-US" altLang="en-US" dirty="0"/>
              <a:t>Provide yoke destroying “sight”</a:t>
            </a:r>
          </a:p>
          <a:p>
            <a:pPr lvl="1"/>
            <a:r>
              <a:rPr lang="en-US" altLang="en-US" dirty="0"/>
              <a:t>Guidelines to destroy yokes of bondage</a:t>
            </a:r>
          </a:p>
          <a:p>
            <a:r>
              <a:rPr lang="en-US" altLang="en-US" sz="2800" dirty="0"/>
              <a:t>Vision builds relationships</a:t>
            </a:r>
          </a:p>
          <a:p>
            <a:pPr lvl="1"/>
            <a:r>
              <a:rPr lang="en-US" altLang="en-US" dirty="0"/>
              <a:t>Promotes Order</a:t>
            </a:r>
          </a:p>
          <a:p>
            <a:pPr lvl="1"/>
            <a:r>
              <a:rPr lang="en-US" altLang="en-US" dirty="0"/>
              <a:t>Supports staying focused</a:t>
            </a:r>
          </a:p>
          <a:p>
            <a:r>
              <a:rPr lang="en-US" altLang="en-US" sz="2800" dirty="0"/>
              <a:t>Don’t become less than you can be</a:t>
            </a:r>
          </a:p>
          <a:p>
            <a:pPr marL="0" indent="0">
              <a:buNone/>
            </a:pPr>
            <a:endParaRPr lang="en-US" altLang="en-US" sz="2800" dirty="0"/>
          </a:p>
          <a:p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05F9265-ED2F-4A73-AA56-83FB4A4EF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/>
              <a:t>GOALS</a:t>
            </a:r>
            <a:endParaRPr lang="en-US" alt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247" name="Rectangle 3">
            <a:extLst>
              <a:ext uri="{FF2B5EF4-FFF2-40B4-BE49-F238E27FC236}">
                <a16:creationId xmlns:a16="http://schemas.microsoft.com/office/drawing/2014/main" id="{2F9345E0-28EF-4884-93C0-A82487EEC6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966649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8E2D1889-0FB2-4C41-A4F5-B2B0104BC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8225" y="1250994"/>
            <a:ext cx="3201366" cy="3445164"/>
          </a:xfrm>
        </p:spPr>
        <p:txBody>
          <a:bodyPr anchor="b">
            <a:normAutofit/>
          </a:bodyPr>
          <a:lstStyle/>
          <a:p>
            <a:r>
              <a:rPr lang="en-US" altLang="en-US" sz="4800" dirty="0">
                <a:solidFill>
                  <a:srgbClr val="FFFFFF"/>
                </a:solidFill>
              </a:rPr>
              <a:t>Thank you for being a valued client 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223B678-7EDF-4EE3-A28D-919E6E42A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altLang="en-US" dirty="0"/>
              <a:t>This is meant to give some ideas to building deeper content </a:t>
            </a:r>
          </a:p>
          <a:p>
            <a:r>
              <a:rPr lang="en-US" altLang="en-US" dirty="0"/>
              <a:t>Enjoy and build and personalize as appropriate</a:t>
            </a:r>
          </a:p>
          <a:p>
            <a:r>
              <a:rPr lang="en-US" altLang="en-US" dirty="0"/>
              <a:t>We are here to support your training needs, contact us directly</a:t>
            </a:r>
          </a:p>
          <a:p>
            <a:r>
              <a:rPr lang="en-US" altLang="en-US" dirty="0"/>
              <a:t>Any suggestions, questions, or concerns please reach out</a:t>
            </a:r>
          </a:p>
          <a:p>
            <a:pPr marL="457200" lvl="1" indent="0" algn="ctr">
              <a:buNone/>
            </a:pPr>
            <a:r>
              <a:rPr lang="en-US" altLang="en-US" sz="2000" dirty="0">
                <a:hlinkClick r:id="rId3"/>
              </a:rPr>
              <a:t>support@4RiversConsultants.com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258</Words>
  <Application>Microsoft Office PowerPoint</Application>
  <PresentationFormat>Widescreen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Tw Cen MT</vt:lpstr>
      <vt:lpstr>Fireball</vt:lpstr>
      <vt:lpstr>Clear ViSion = 2020  </vt:lpstr>
      <vt:lpstr>ViSION</vt:lpstr>
      <vt:lpstr>GOALS</vt:lpstr>
      <vt:lpstr>Thank you for being a valued client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ViSion = 2020  </dc:title>
  <dc:creator>UR Legacy</dc:creator>
  <cp:lastModifiedBy>UR Legacy</cp:lastModifiedBy>
  <cp:revision>1</cp:revision>
  <dcterms:created xsi:type="dcterms:W3CDTF">2021-01-02T21:19:54Z</dcterms:created>
  <dcterms:modified xsi:type="dcterms:W3CDTF">2021-01-02T21:23:54Z</dcterms:modified>
</cp:coreProperties>
</file>