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1" r:id="rId4"/>
    <p:sldId id="260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316" autoAdjust="0"/>
  </p:normalViewPr>
  <p:slideViewPr>
    <p:cSldViewPr snapToGrid="0">
      <p:cViewPr varScale="1">
        <p:scale>
          <a:sx n="93" d="100"/>
          <a:sy n="93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30DE-215B-419D-A950-5049A7985AB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D3F5A-9D0B-4FE1-91C8-D29DE67A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3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D355137-6D09-4288-BDB4-273266B96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45BC02-6BFF-4595-9A09-8406C976EE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131F8FD-6C3C-408C-A0E6-001AD408B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0C2C905-DCD0-4DD1-AFEB-B25F33A74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560888"/>
            <a:ext cx="6248400" cy="4319587"/>
          </a:xfrm>
        </p:spPr>
        <p:txBody>
          <a:bodyPr/>
          <a:lstStyle/>
          <a:p>
            <a:r>
              <a:rPr lang="en-US" altLang="en-US" dirty="0"/>
              <a:t>Spiritual Empowerment</a:t>
            </a:r>
          </a:p>
          <a:p>
            <a:endParaRPr lang="en-US" altLang="en-US" dirty="0"/>
          </a:p>
          <a:p>
            <a:r>
              <a:rPr lang="en-US" altLang="en-US" dirty="0"/>
              <a:t>RELATIONAL EMPOWERMENT- </a:t>
            </a:r>
          </a:p>
          <a:p>
            <a:endParaRPr lang="en-US" altLang="en-US" dirty="0"/>
          </a:p>
          <a:p>
            <a:r>
              <a:rPr lang="en-US" altLang="en-US" dirty="0"/>
              <a:t>Economic Empowerment</a:t>
            </a:r>
          </a:p>
          <a:p>
            <a:endParaRPr lang="en-US" altLang="en-US" dirty="0"/>
          </a:p>
          <a:p>
            <a:r>
              <a:rPr lang="en-US" altLang="en-US" dirty="0"/>
              <a:t>EMPOWERMENT- </a:t>
            </a:r>
          </a:p>
          <a:p>
            <a:r>
              <a:rPr lang="en-US" altLang="en-US" dirty="0"/>
              <a:t>TO  INVEST WITH LEGAL POWER//AUTHORIZE</a:t>
            </a:r>
          </a:p>
          <a:p>
            <a:r>
              <a:rPr lang="en-US" altLang="en-US" dirty="0"/>
              <a:t>TO GIVE MEANS, ABILITY OR OPPORTUNITY </a:t>
            </a:r>
          </a:p>
          <a:p>
            <a:endParaRPr lang="en-US" altLang="en-US" dirty="0"/>
          </a:p>
          <a:p>
            <a:r>
              <a:rPr lang="en-US" altLang="en-US" dirty="0"/>
              <a:t>We are only going to work in the realm of relational empowerment:</a:t>
            </a:r>
          </a:p>
          <a:p>
            <a:endParaRPr lang="en-US" altLang="en-US" dirty="0"/>
          </a:p>
          <a:p>
            <a:r>
              <a:rPr lang="en-US" altLang="en-US" dirty="0"/>
              <a:t>Today is about you and God and what God has for YOU!!!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dirty="0"/>
          </a:p>
          <a:p>
            <a:r>
              <a:rPr lang="en-US" altLang="en-US" dirty="0"/>
              <a:t>-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D355137-6D09-4288-BDB4-273266B96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45BC02-6BFF-4595-9A09-8406C976EE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131F8FD-6C3C-408C-A0E6-001AD408B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0C2C905-DCD0-4DD1-AFEB-B25F33A74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560888"/>
            <a:ext cx="6248400" cy="4319587"/>
          </a:xfrm>
        </p:spPr>
        <p:txBody>
          <a:bodyPr/>
          <a:lstStyle/>
          <a:p>
            <a:r>
              <a:rPr lang="en-US" altLang="en-US" dirty="0"/>
              <a:t>Spiritual Empowerment</a:t>
            </a:r>
          </a:p>
          <a:p>
            <a:endParaRPr lang="en-US" altLang="en-US" dirty="0"/>
          </a:p>
          <a:p>
            <a:r>
              <a:rPr lang="en-US" altLang="en-US" dirty="0"/>
              <a:t>RELATIONAL EMPOWERMENT- </a:t>
            </a:r>
          </a:p>
          <a:p>
            <a:endParaRPr lang="en-US" altLang="en-US" dirty="0"/>
          </a:p>
          <a:p>
            <a:r>
              <a:rPr lang="en-US" altLang="en-US" dirty="0"/>
              <a:t>Economic Empowerment</a:t>
            </a:r>
          </a:p>
          <a:p>
            <a:endParaRPr lang="en-US" altLang="en-US" dirty="0"/>
          </a:p>
          <a:p>
            <a:r>
              <a:rPr lang="en-US" altLang="en-US" dirty="0"/>
              <a:t>EMPOWERMENT- </a:t>
            </a:r>
          </a:p>
          <a:p>
            <a:r>
              <a:rPr lang="en-US" altLang="en-US" dirty="0"/>
              <a:t>TO  INVEST WITH LEGAL POWER//AUTHORIZE</a:t>
            </a:r>
          </a:p>
          <a:p>
            <a:r>
              <a:rPr lang="en-US" altLang="en-US" dirty="0"/>
              <a:t>TO GIVE MEANS, ABILITY OR OPPORTUNITY </a:t>
            </a:r>
          </a:p>
          <a:p>
            <a:endParaRPr lang="en-US" altLang="en-US" dirty="0"/>
          </a:p>
          <a:p>
            <a:r>
              <a:rPr lang="en-US" altLang="en-US" dirty="0"/>
              <a:t>We are only going to work in the realm of relational empowerment:</a:t>
            </a:r>
          </a:p>
          <a:p>
            <a:endParaRPr lang="en-US" altLang="en-US" dirty="0"/>
          </a:p>
          <a:p>
            <a:r>
              <a:rPr lang="en-US" altLang="en-US" dirty="0"/>
              <a:t>Today is about you and God and what God has for YOU!!!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dirty="0"/>
          </a:p>
          <a:p>
            <a:r>
              <a:rPr lang="en-US" altLang="en-US" dirty="0"/>
              <a:t>-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This is a slide however come to us to gain clarity of what and how this works   </a:t>
            </a:r>
          </a:p>
          <a:p>
            <a:r>
              <a:rPr lang="en-US" dirty="0"/>
              <a:t>The circles can be recreated with a round glass</a:t>
            </a:r>
          </a:p>
          <a:p>
            <a:r>
              <a:rPr lang="en-US" dirty="0"/>
              <a:t>Four Circles interlocking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3F5A-9D0B-4FE1-91C8-D29DE67A0F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1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C262D204-D622-4F84-B078-77B427F28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FA31F-F71A-4405-802D-1971FD172B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3DC8D8F-602A-4584-8AE2-F399C8876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1D097207-7221-47AD-A28B-6E939D76B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>
            <a:extLst>
              <a:ext uri="{FF2B5EF4-FFF2-40B4-BE49-F238E27FC236}">
                <a16:creationId xmlns:a16="http://schemas.microsoft.com/office/drawing/2014/main" id="{B2A9BC68-8507-49B2-8CC2-489905000F7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363788"/>
            <a:ext cx="10871200" cy="1600200"/>
            <a:chOff x="288" y="1489"/>
            <a:chExt cx="5136" cy="1008"/>
          </a:xfrm>
        </p:grpSpPr>
        <p:sp>
          <p:nvSpPr>
            <p:cNvPr id="49155" name="Arc 3">
              <a:extLst>
                <a:ext uri="{FF2B5EF4-FFF2-40B4-BE49-F238E27FC236}">
                  <a16:creationId xmlns:a16="http://schemas.microsoft.com/office/drawing/2014/main" id="{1EE34E58-4250-4773-9953-A92E95829E2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49156" name="Arc 4">
              <a:extLst>
                <a:ext uri="{FF2B5EF4-FFF2-40B4-BE49-F238E27FC236}">
                  <a16:creationId xmlns:a16="http://schemas.microsoft.com/office/drawing/2014/main" id="{3A7FA75D-4A3A-4FFE-AE6E-D7232CC5D6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49157" name="Arc 5">
              <a:extLst>
                <a:ext uri="{FF2B5EF4-FFF2-40B4-BE49-F238E27FC236}">
                  <a16:creationId xmlns:a16="http://schemas.microsoft.com/office/drawing/2014/main" id="{701EF7CF-29D3-4E66-8C67-2E16D124A0B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49158" name="AutoShape 6">
              <a:extLst>
                <a:ext uri="{FF2B5EF4-FFF2-40B4-BE49-F238E27FC236}">
                  <a16:creationId xmlns:a16="http://schemas.microsoft.com/office/drawing/2014/main" id="{99035DC3-7E76-4B6D-8EDC-AF82154377B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</p:grp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9D164E9-2C2A-45C4-89A9-3A1A96095F0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1011A7EB-1D2D-4EC9-8DCA-3E169A88AC6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603EAA72-1E3B-4E0B-944F-4B35188A3C1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C2A7A315-2C32-4FF4-B6AC-884526CA98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2945CA26-7F6B-427F-8A40-28B62A74C1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D6609F-2868-4A99-8CCC-7AFAC304BC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1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E1CA-8107-4F21-B02F-F79AA17B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7676D-C6FB-46BD-8D05-9C924EEA5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02AA4-5754-483D-86DD-52717F62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DADA0-9CC9-499D-86AA-AD869835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5113-C8F1-47CC-9950-BBC1BB8E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949CB-91C7-489E-B181-B34CC23FF7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67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5D18A-9B79-4D4E-B220-32CD45751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0284D-AA46-4B2B-89B8-4046D4F87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5712-2843-4A39-B078-CA533844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EB4F-5937-4588-9444-3D6A9D72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CC92-F5F9-4D6E-8E12-3B80D1CB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A3220-B5DF-4817-9454-612AF6DA99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22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8D30-D5E3-4499-BD5B-19FE34B2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791E4-FEA1-45E9-AB45-3DB27E41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BFA-6C17-4915-A8DC-8304C76D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67847-41E7-4835-A831-8BD48EA5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60B50-2549-4285-9094-7429BAB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2B64A-7ADA-4977-80D8-F6424B76F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94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F37E-AED3-4C66-9A27-6B0DE400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E5C7E-DE26-4949-80A2-F01EC0BB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81EC2-4EC0-4892-9807-50319EBF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9D5BD-08AC-4461-B66D-B887EE19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0E13-0AB6-42C0-94F3-7A19E595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0E3B1-D9D1-4F6D-8CF5-C5294AD021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96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7530-16B1-4F07-9F82-5F615B49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8256-8ED8-4E82-9625-2163C8D84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477A6-8511-4548-81A8-753B70583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4E72B-8F6F-40EA-9414-F1F0D415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3F3E6-63BC-4014-B557-3F0E6E70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2019F-B8FB-49C7-B95B-3E702C9A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6D03F-78F2-4D30-AF37-8CA99FD9F9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88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6B44-48B1-4958-B5A3-21A6EC04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59E6-5B91-4207-AA68-64C003063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9B34C-443C-4E78-A73D-1BDA5475A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A30D3-C93C-42A4-8A24-0D8A9C76D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A7A9B-E71B-4F00-80CF-8ACE4AA78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E058B-F76B-4214-A7AC-E9D09945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F8D5B-49FC-4F0E-B940-2210AED8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AF5F9-CFB4-4801-B3AA-B4DB3A2C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A368-4035-4301-859B-9C3B15EE21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722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25D-5810-4E95-8050-1654CC09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C9E75-4E47-4E66-A22A-DBA4BAD3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9B8E0-5925-49B1-B1A6-8E395221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D33D-554C-4578-BF7B-16633D1B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BB8A4-6E1B-4E1C-9FFF-EDA7F94ECA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57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445E7-F2BE-4AC1-8C3E-6CE1638F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AC106-E851-4973-B293-AE480D12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D0427-8DC9-47D4-A09F-F3A2D769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869C8-F4B2-41DD-AEE8-C8862674E1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79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7A92-43D4-48FE-8C57-0FADEECC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C67DD-EA40-4CA0-B187-81EEDCC8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1C083-59ED-4D41-B6DE-BBAD0602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D7D0F-D336-4E07-AB6B-296C8FFE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9DE1-6B3D-4E09-91E0-A75A44AA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11F1E-FE3D-4845-A467-FC20EF5A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DBFC-6DC3-4126-A656-6BF28A550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212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5E06-3B6C-4E44-A50D-C4C3FEA2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37891-599F-4F4C-A3C1-6642B1238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ACB15-AB00-4A66-8CD5-7F61B04A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F0421-843C-4C0C-A054-4FDA172D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D9194-0869-420D-8897-CDA494DD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D9767-EAD5-462F-A156-1B994554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2C5C5-7073-456C-A4A5-9E32081D09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98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2F1E37C5-30E0-4A1D-801B-00D7F4A7CD4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92188"/>
            <a:ext cx="10871200" cy="1600200"/>
            <a:chOff x="288" y="625"/>
            <a:chExt cx="5136" cy="1008"/>
          </a:xfrm>
        </p:grpSpPr>
        <p:sp>
          <p:nvSpPr>
            <p:cNvPr id="48131" name="Arc 3">
              <a:extLst>
                <a:ext uri="{FF2B5EF4-FFF2-40B4-BE49-F238E27FC236}">
                  <a16:creationId xmlns:a16="http://schemas.microsoft.com/office/drawing/2014/main" id="{D95087DA-BFAF-49CA-B32A-F0820FBCE57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48132" name="Arc 4">
              <a:extLst>
                <a:ext uri="{FF2B5EF4-FFF2-40B4-BE49-F238E27FC236}">
                  <a16:creationId xmlns:a16="http://schemas.microsoft.com/office/drawing/2014/main" id="{CF6E03B2-AD3B-4124-A419-3F6373104F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48133" name="Arc 5">
              <a:extLst>
                <a:ext uri="{FF2B5EF4-FFF2-40B4-BE49-F238E27FC236}">
                  <a16:creationId xmlns:a16="http://schemas.microsoft.com/office/drawing/2014/main" id="{A3CBE617-F92E-4F1C-B932-25916BB5D61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48134" name="AutoShape 6">
              <a:extLst>
                <a:ext uri="{FF2B5EF4-FFF2-40B4-BE49-F238E27FC236}">
                  <a16:creationId xmlns:a16="http://schemas.microsoft.com/office/drawing/2014/main" id="{D6BCFA7A-44D2-425E-9F94-44FF0247FEC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</p:grpSp>
      <p:sp>
        <p:nvSpPr>
          <p:cNvPr id="48135" name="Rectangle 7">
            <a:extLst>
              <a:ext uri="{FF2B5EF4-FFF2-40B4-BE49-F238E27FC236}">
                <a16:creationId xmlns:a16="http://schemas.microsoft.com/office/drawing/2014/main" id="{3CF3FF11-0B3E-4F25-9DEC-6A87738F6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D8CE97E2-4507-44AA-BFB1-B327BB270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1F3B0EB1-DA83-46D8-9052-49A51CE528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8138" name="Rectangle 10">
            <a:extLst>
              <a:ext uri="{FF2B5EF4-FFF2-40B4-BE49-F238E27FC236}">
                <a16:creationId xmlns:a16="http://schemas.microsoft.com/office/drawing/2014/main" id="{F2BE61F3-B8EC-4E73-BDF0-45BF80FD88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8139" name="Rectangle 11">
            <a:extLst>
              <a:ext uri="{FF2B5EF4-FFF2-40B4-BE49-F238E27FC236}">
                <a16:creationId xmlns:a16="http://schemas.microsoft.com/office/drawing/2014/main" id="{B66C4B44-121D-4941-B768-8343A85B23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335648A-D924-400B-BEDF-F08445D5AE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6691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5426BC8-888F-45B7-9B92-72DFCA58A0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altLang="en-US" sz="5400" dirty="0"/>
              <a:t>Power of Purpose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D18B2A4-D5F8-41B8-953C-C1829AB4D0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400" b="1"/>
              <a:t>This slide deck has a theme that relates to purpose, relationships, power of agreement , and wholeness.  Please feel free to use any part of this as a starting point for training and or teaching.  </a:t>
            </a:r>
          </a:p>
          <a:p>
            <a:pPr algn="l">
              <a:lnSpc>
                <a:spcPct val="90000"/>
              </a:lnSpc>
            </a:pPr>
            <a:r>
              <a:rPr lang="en-US" altLang="en-US" sz="1400" b="1"/>
              <a:t>.  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0CD7746C-FA77-4D07-8D37-E4C297660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41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5426BC8-888F-45B7-9B92-72DFCA58A0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en-US" altLang="en-US" sz="7200" dirty="0">
                <a:solidFill>
                  <a:schemeClr val="bg1"/>
                </a:solidFill>
              </a:rPr>
              <a:t>Purpose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D18B2A4-D5F8-41B8-953C-C1829AB4D0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4414180"/>
            <a:ext cx="4377793" cy="159450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 dirty="0">
                <a:solidFill>
                  <a:schemeClr val="bg1"/>
                </a:solidFill>
              </a:rPr>
              <a:t>Think of purpose from a Kingdom 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 dirty="0">
                <a:solidFill>
                  <a:schemeClr val="bg1"/>
                </a:solidFill>
              </a:rPr>
              <a:t>Perspective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 dirty="0">
                <a:solidFill>
                  <a:schemeClr val="bg1"/>
                </a:solidFill>
              </a:rPr>
              <a:t>Go beyond self and think of humanity</a:t>
            </a:r>
            <a:r>
              <a:rPr lang="en-US" altLang="en-US" sz="15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0CD7746C-FA77-4D07-8D37-E4C297660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9" r="2" b="2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4103" name="Freeform: Shape 76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104" name="Freeform: Shape 78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8D0A-8628-49FE-95D8-AD16FD1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tx1"/>
                </a:solidFill>
              </a:rPr>
              <a:t>Finding Our Sweet Spot</a:t>
            </a:r>
            <a:br>
              <a:rPr lang="en-US" sz="6000" dirty="0">
                <a:solidFill>
                  <a:schemeClr val="tx1"/>
                </a:solidFill>
              </a:rPr>
            </a:b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, venn diagram&#10;&#10;Description automatically generated">
            <a:extLst>
              <a:ext uri="{FF2B5EF4-FFF2-40B4-BE49-F238E27FC236}">
                <a16:creationId xmlns:a16="http://schemas.microsoft.com/office/drawing/2014/main" id="{1CC74D13-B757-42D8-9EFE-3D1307A42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21" b="2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182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8D0A-8628-49FE-95D8-AD16FD1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FOUR CIRCLES TO PURPOSE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F4C5-9E1F-49B8-8AE1-2E96654D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034283"/>
            <a:ext cx="9367204" cy="4643919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Kingdom Culture</a:t>
            </a:r>
          </a:p>
          <a:p>
            <a:r>
              <a:rPr lang="en-US" sz="2400" dirty="0"/>
              <a:t>Linked to God’s original intent</a:t>
            </a:r>
          </a:p>
          <a:p>
            <a:pPr lvl="1"/>
            <a:r>
              <a:rPr lang="en-US" sz="2000" dirty="0"/>
              <a:t>That which you Love</a:t>
            </a:r>
          </a:p>
          <a:p>
            <a:pPr lvl="1"/>
            <a:r>
              <a:rPr lang="en-US" sz="2000" dirty="0"/>
              <a:t>That which the world needs</a:t>
            </a:r>
          </a:p>
          <a:p>
            <a:pPr lvl="1"/>
            <a:r>
              <a:rPr lang="en-US" sz="2000" dirty="0"/>
              <a:t>That which you are good at</a:t>
            </a:r>
          </a:p>
          <a:p>
            <a:pPr lvl="1"/>
            <a:r>
              <a:rPr lang="en-US" sz="2000" dirty="0"/>
              <a:t>That which you can be paid for</a:t>
            </a:r>
          </a:p>
          <a:p>
            <a:pPr lvl="2"/>
            <a:r>
              <a:rPr lang="en-US" sz="1600" dirty="0"/>
              <a:t>Paid is not always about money</a:t>
            </a:r>
          </a:p>
          <a:p>
            <a:r>
              <a:rPr lang="en-US" sz="2400" dirty="0"/>
              <a:t>Money is needed for Kingdom but not at the cost of:</a:t>
            </a:r>
          </a:p>
          <a:p>
            <a:pPr lvl="1"/>
            <a:r>
              <a:rPr lang="en-US" sz="2000" dirty="0"/>
              <a:t>Integrity</a:t>
            </a:r>
          </a:p>
          <a:p>
            <a:pPr lvl="1"/>
            <a:r>
              <a:rPr lang="en-US" sz="2000" dirty="0"/>
              <a:t>Vision</a:t>
            </a:r>
          </a:p>
          <a:p>
            <a:pPr lvl="1"/>
            <a:r>
              <a:rPr lang="en-US" sz="2000" dirty="0"/>
              <a:t>Passion</a:t>
            </a:r>
          </a:p>
          <a:p>
            <a:pPr lvl="1"/>
            <a:r>
              <a:rPr lang="en-US" sz="2000" dirty="0"/>
              <a:t>Spirit</a:t>
            </a:r>
          </a:p>
          <a:p>
            <a:pPr lvl="1"/>
            <a:r>
              <a:rPr lang="en-US" sz="2000" dirty="0"/>
              <a:t>Soul </a:t>
            </a:r>
          </a:p>
          <a:p>
            <a:pPr lvl="1"/>
            <a:r>
              <a:rPr lang="en-US" sz="2000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55285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E2D1889-0FB2-4C41-A4F5-B2B0104BC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 for being a valued client -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223B678-7EDF-4EE3-A28D-919E6E42A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is meant to give some ideas to building deeper content </a:t>
            </a:r>
          </a:p>
          <a:p>
            <a:r>
              <a:rPr lang="en-US" altLang="en-US" dirty="0"/>
              <a:t>Enjoy and build and personalize as appropriate</a:t>
            </a:r>
          </a:p>
          <a:p>
            <a:r>
              <a:rPr lang="en-US" altLang="en-US" dirty="0"/>
              <a:t>Any suggestions, questions, or concerns please reach out</a:t>
            </a:r>
          </a:p>
          <a:p>
            <a:r>
              <a:rPr lang="en-US" altLang="en-US" dirty="0"/>
              <a:t>When you desire to obtain training </a:t>
            </a:r>
            <a:r>
              <a:rPr lang="en-US" altLang="en-US"/>
              <a:t>– contact </a:t>
            </a:r>
            <a:r>
              <a:rPr lang="en-US" altLang="en-US" dirty="0"/>
              <a:t>us</a:t>
            </a:r>
          </a:p>
          <a:p>
            <a:pPr marL="457200" lvl="1" indent="0" algn="ctr">
              <a:buNone/>
            </a:pPr>
            <a:r>
              <a:rPr lang="en-US" altLang="en-US" dirty="0">
                <a:hlinkClick r:id="rId3"/>
              </a:rPr>
              <a:t>support@4RiversConsultants.com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300</Words>
  <Application>Microsoft Office PowerPoint</Application>
  <PresentationFormat>Widescreen</PresentationFormat>
  <Paragraphs>70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Fireball</vt:lpstr>
      <vt:lpstr>Power of Purpose </vt:lpstr>
      <vt:lpstr>Purpose </vt:lpstr>
      <vt:lpstr>Finding Our Sweet Spot </vt:lpstr>
      <vt:lpstr>FOUR CIRCLES TO PURPOSE</vt:lpstr>
      <vt:lpstr>Thank you for being a valued client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Purpose</dc:title>
  <dc:creator>UR Legacy</dc:creator>
  <cp:lastModifiedBy>UR Legacy</cp:lastModifiedBy>
  <cp:revision>9</cp:revision>
  <dcterms:created xsi:type="dcterms:W3CDTF">2021-01-02T15:46:39Z</dcterms:created>
  <dcterms:modified xsi:type="dcterms:W3CDTF">2021-01-02T17:14:24Z</dcterms:modified>
</cp:coreProperties>
</file>