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7" r:id="rId2"/>
    <p:sldId id="283" r:id="rId3"/>
    <p:sldId id="285" r:id="rId4"/>
    <p:sldId id="280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55998-8AD7-45D4-AA95-16A8758C9B8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0D672-6B82-488C-88C0-90570C325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2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D355137-6D09-4288-BDB4-273266B96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45BC02-6BFF-4595-9A09-8406C976EE0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6131F8FD-6C3C-408C-A0E6-001AD408B7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0C2C905-DCD0-4DD1-AFEB-B25F33A74B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560888"/>
            <a:ext cx="6248400" cy="4319587"/>
          </a:xfrm>
        </p:spPr>
        <p:txBody>
          <a:bodyPr/>
          <a:lstStyle/>
          <a:p>
            <a:r>
              <a:rPr lang="en-US" altLang="en-US" dirty="0"/>
              <a:t>Spiritual Empowerment</a:t>
            </a:r>
          </a:p>
          <a:p>
            <a:endParaRPr lang="en-US" altLang="en-US" dirty="0"/>
          </a:p>
          <a:p>
            <a:r>
              <a:rPr lang="en-US" altLang="en-US" dirty="0"/>
              <a:t>RELATIONAL EMPOWERMENT- </a:t>
            </a:r>
          </a:p>
          <a:p>
            <a:endParaRPr lang="en-US" altLang="en-US" dirty="0"/>
          </a:p>
          <a:p>
            <a:r>
              <a:rPr lang="en-US" altLang="en-US" dirty="0"/>
              <a:t>Economic Empowerment</a:t>
            </a:r>
          </a:p>
          <a:p>
            <a:endParaRPr lang="en-US" altLang="en-US" dirty="0"/>
          </a:p>
          <a:p>
            <a:r>
              <a:rPr lang="en-US" altLang="en-US" dirty="0"/>
              <a:t>EMPOWERMENT- </a:t>
            </a:r>
          </a:p>
          <a:p>
            <a:r>
              <a:rPr lang="en-US" altLang="en-US" dirty="0"/>
              <a:t>TO  INVEST WITH LEGAL POWER//AUTHORIZE</a:t>
            </a:r>
          </a:p>
          <a:p>
            <a:r>
              <a:rPr lang="en-US" altLang="en-US" dirty="0"/>
              <a:t>TO GIVE MEANS, ABILITY OR OPPORTUNITY </a:t>
            </a:r>
          </a:p>
          <a:p>
            <a:endParaRPr lang="en-US" altLang="en-US" dirty="0"/>
          </a:p>
          <a:p>
            <a:r>
              <a:rPr lang="en-US" altLang="en-US" dirty="0"/>
              <a:t>We are only going to work in the realm of relational empowerment:</a:t>
            </a:r>
          </a:p>
          <a:p>
            <a:endParaRPr lang="en-US" altLang="en-US" dirty="0"/>
          </a:p>
          <a:p>
            <a:r>
              <a:rPr lang="en-US" altLang="en-US" dirty="0"/>
              <a:t>Today is about you and God and what God has for YOU!!!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dirty="0"/>
          </a:p>
          <a:p>
            <a:r>
              <a:rPr lang="en-US" alt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23673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2E2C4113-410E-4260-B9D0-A59025B5F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174120-45C0-4027-A1AB-1180B6B81A7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40937EB3-FB99-47AF-A564-903F9AD221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2FF1566-D368-4FE1-BF07-6856AB930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3FBFB01A-27D5-461C-A8C6-BC686B9C5D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431C95-6219-43EF-9429-F53ADE32CE1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EC98EFE1-8D57-4FF5-8B0B-714856DED0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4D0E35D7-31A0-49F5-B228-E288FC6156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58D2C4C4-AC12-45F2-BD9D-5DDEF4F674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961257-B20E-486A-BC04-AF92FB49403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5850ABCA-6572-44E1-8A04-D45EAA357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350D69C-ED79-4183-B44A-273ED2843F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>
            <a:extLst>
              <a:ext uri="{FF2B5EF4-FFF2-40B4-BE49-F238E27FC236}">
                <a16:creationId xmlns:a16="http://schemas.microsoft.com/office/drawing/2014/main" id="{C262D204-D622-4F84-B078-77B427F280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DFA31F-F71A-4405-802D-1971FD172BD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03DC8D8F-602A-4584-8AE2-F399C88769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1D097207-7221-47AD-A28B-6E939D76B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>
            <a:extLst>
              <a:ext uri="{FF2B5EF4-FFF2-40B4-BE49-F238E27FC236}">
                <a16:creationId xmlns:a16="http://schemas.microsoft.com/office/drawing/2014/main" id="{B2A9BC68-8507-49B2-8CC2-489905000F7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63788"/>
            <a:ext cx="10871200" cy="1600200"/>
            <a:chOff x="288" y="1489"/>
            <a:chExt cx="5136" cy="1008"/>
          </a:xfrm>
        </p:grpSpPr>
        <p:sp>
          <p:nvSpPr>
            <p:cNvPr id="49155" name="Arc 3">
              <a:extLst>
                <a:ext uri="{FF2B5EF4-FFF2-40B4-BE49-F238E27FC236}">
                  <a16:creationId xmlns:a16="http://schemas.microsoft.com/office/drawing/2014/main" id="{1EE34E58-4250-4773-9953-A92E95829E2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9156" name="Arc 4">
              <a:extLst>
                <a:ext uri="{FF2B5EF4-FFF2-40B4-BE49-F238E27FC236}">
                  <a16:creationId xmlns:a16="http://schemas.microsoft.com/office/drawing/2014/main" id="{3A7FA75D-4A3A-4FFE-AE6E-D7232CC5D62E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9157" name="Arc 5">
              <a:extLst>
                <a:ext uri="{FF2B5EF4-FFF2-40B4-BE49-F238E27FC236}">
                  <a16:creationId xmlns:a16="http://schemas.microsoft.com/office/drawing/2014/main" id="{701EF7CF-29D3-4E66-8C67-2E16D124A0B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9158" name="AutoShape 6">
              <a:extLst>
                <a:ext uri="{FF2B5EF4-FFF2-40B4-BE49-F238E27FC236}">
                  <a16:creationId xmlns:a16="http://schemas.microsoft.com/office/drawing/2014/main" id="{99035DC3-7E76-4B6D-8EDC-AF82154377B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49159" name="Rectangle 7">
            <a:extLst>
              <a:ext uri="{FF2B5EF4-FFF2-40B4-BE49-F238E27FC236}">
                <a16:creationId xmlns:a16="http://schemas.microsoft.com/office/drawing/2014/main" id="{E9D164E9-2C2A-45C4-89A9-3A1A96095F0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447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1011A7EB-1D2D-4EC9-8DCA-3E169A88AC6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7338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603EAA72-1E3B-4E0B-944F-4B35188A3C1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9162" name="Rectangle 10">
            <a:extLst>
              <a:ext uri="{FF2B5EF4-FFF2-40B4-BE49-F238E27FC236}">
                <a16:creationId xmlns:a16="http://schemas.microsoft.com/office/drawing/2014/main" id="{C2A7A315-2C32-4FF4-B6AC-884526CA98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9163" name="Rectangle 11">
            <a:extLst>
              <a:ext uri="{FF2B5EF4-FFF2-40B4-BE49-F238E27FC236}">
                <a16:creationId xmlns:a16="http://schemas.microsoft.com/office/drawing/2014/main" id="{2945CA26-7F6B-427F-8A40-28B62A74C19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BD6609F-2868-4A99-8CCC-7AFAC304BC6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16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E1CA-8107-4F21-B02F-F79AA17B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7676D-C6FB-46BD-8D05-9C924EEA5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02AA4-5754-483D-86DD-52717F62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DADA0-9CC9-499D-86AA-AD869835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F5113-C8F1-47CC-9950-BBC1BB8EA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949CB-91C7-489E-B181-B34CC23FF7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7728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5D18A-9B79-4D4E-B220-32CD45751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0284D-AA46-4B2B-89B8-4046D4F87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85712-2843-4A39-B078-CA533844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8EB4F-5937-4588-9444-3D6A9D72F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1CC92-F5F9-4D6E-8E12-3B80D1CB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3220-B5DF-4817-9454-612AF6DA99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270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8D30-D5E3-4499-BD5B-19FE34B2E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791E4-FEA1-45E9-AB45-3DB27E41F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CCBFA-6C17-4915-A8DC-8304C76D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67847-41E7-4835-A831-8BD48EA5F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60B50-2549-4285-9094-7429BAB1C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2B64A-7ADA-4977-80D8-F6424B76F77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922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2F37E-AED3-4C66-9A27-6B0DE400F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E5C7E-DE26-4949-80A2-F01EC0BB7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81EC2-4EC0-4892-9807-50319EBF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9D5BD-08AC-4461-B66D-B887EE19B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D0E13-0AB6-42C0-94F3-7A19E595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0E3B1-D9D1-4F6D-8CF5-C5294AD0212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245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A7530-16B1-4F07-9F82-5F615B492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78256-8ED8-4E82-9625-2163C8D84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9477A6-8511-4548-81A8-753B70583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0574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4E72B-8F6F-40EA-9414-F1F0D415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3F3E6-63BC-4014-B557-3F0E6E70D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12019F-B8FB-49C7-B95B-3E702C9A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6D03F-78F2-4D30-AF37-8CA99FD9F98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356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A6B44-48B1-4958-B5A3-21A6EC04F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A59E6-5B91-4207-AA68-64C003063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9B34C-443C-4E78-A73D-1BDA5475A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0A30D3-C93C-42A4-8A24-0D8A9C76D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AA7A9B-E71B-4F00-80CF-8ACE4AA787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3E058B-F76B-4214-A7AC-E9D099458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8F8D5B-49FC-4F0E-B940-2210AED8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BAF5F9-CFB4-4801-B3AA-B4DB3A2C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0A368-4035-4301-859B-9C3B15EE21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606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025D-5810-4E95-8050-1654CC09F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C9E75-4E47-4E66-A22A-DBA4BAD3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9B8E0-5925-49B1-B1A6-8E395221D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6D33D-554C-4578-BF7B-16633D1BB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BB8A4-6E1B-4E1C-9FFF-EDA7F94ECA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0505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C445E7-F2BE-4AC1-8C3E-6CE1638F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5AC106-E851-4973-B293-AE480D12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D0427-8DC9-47D4-A09F-F3A2D769E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869C8-F4B2-41DD-AEE8-C8862674E1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5009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7A92-43D4-48FE-8C57-0FADEECCB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C67DD-EA40-4CA0-B187-81EEDCC8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1C083-59ED-4D41-B6DE-BBAD0602F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D7D0F-D336-4E07-AB6B-296C8FFE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C9DE1-6B3D-4E09-91E0-A75A44AA7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11F1E-FE3D-4845-A467-FC20EF5A5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4DBFC-6DC3-4126-A656-6BF28A5504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90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A5E06-3B6C-4E44-A50D-C4C3FEA2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837891-599F-4F4C-A3C1-6642B1238F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ACB15-AB00-4A66-8CD5-7F61B04A6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F0421-843C-4C0C-A054-4FDA172DB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8D9194-0869-420D-8897-CDA494DD3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D9767-EAD5-462F-A156-1B994554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2C5C5-7073-456C-A4A5-9E32081D09E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070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>
            <a:extLst>
              <a:ext uri="{FF2B5EF4-FFF2-40B4-BE49-F238E27FC236}">
                <a16:creationId xmlns:a16="http://schemas.microsoft.com/office/drawing/2014/main" id="{2F1E37C5-30E0-4A1D-801B-00D7F4A7CD41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992188"/>
            <a:ext cx="10871200" cy="1600200"/>
            <a:chOff x="288" y="625"/>
            <a:chExt cx="5136" cy="1008"/>
          </a:xfrm>
        </p:grpSpPr>
        <p:sp>
          <p:nvSpPr>
            <p:cNvPr id="48131" name="Arc 3">
              <a:extLst>
                <a:ext uri="{FF2B5EF4-FFF2-40B4-BE49-F238E27FC236}">
                  <a16:creationId xmlns:a16="http://schemas.microsoft.com/office/drawing/2014/main" id="{D95087DA-BFAF-49CA-B32A-F0820FBCE571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199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8132" name="Arc 4">
              <a:extLst>
                <a:ext uri="{FF2B5EF4-FFF2-40B4-BE49-F238E27FC236}">
                  <a16:creationId xmlns:a16="http://schemas.microsoft.com/office/drawing/2014/main" id="{CF6E03B2-AD3B-4124-A419-3F6373104FAC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199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8133" name="Arc 5">
              <a:extLst>
                <a:ext uri="{FF2B5EF4-FFF2-40B4-BE49-F238E27FC236}">
                  <a16:creationId xmlns:a16="http://schemas.microsoft.com/office/drawing/2014/main" id="{A3CBE617-F92E-4F1C-B932-25916BB5D61D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199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  <p:sp>
          <p:nvSpPr>
            <p:cNvPr id="48134" name="AutoShape 6">
              <a:extLst>
                <a:ext uri="{FF2B5EF4-FFF2-40B4-BE49-F238E27FC236}">
                  <a16:creationId xmlns:a16="http://schemas.microsoft.com/office/drawing/2014/main" id="{D6BCFA7A-44D2-425E-9F94-44FF0247FEC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 dirty="0"/>
            </a:p>
          </p:txBody>
        </p:sp>
      </p:grpSp>
      <p:sp>
        <p:nvSpPr>
          <p:cNvPr id="48135" name="Rectangle 7">
            <a:extLst>
              <a:ext uri="{FF2B5EF4-FFF2-40B4-BE49-F238E27FC236}">
                <a16:creationId xmlns:a16="http://schemas.microsoft.com/office/drawing/2014/main" id="{3CF3FF11-0B3E-4F25-9DEC-6A87738F6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810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D8CE97E2-4507-44AA-BFB1-B327BB2706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1F3B0EB1-DA83-46D8-9052-49A51CE528A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F2BE61F3-B8EC-4E73-BDF0-45BF80FD88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48139" name="Rectangle 11">
            <a:extLst>
              <a:ext uri="{FF2B5EF4-FFF2-40B4-BE49-F238E27FC236}">
                <a16:creationId xmlns:a16="http://schemas.microsoft.com/office/drawing/2014/main" id="{B66C4B44-121D-4941-B768-8343A85B23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E335648A-D924-400B-BEDF-F08445D5AEF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71712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CC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  <p:sp>
        <p:nvSpPr>
          <p:cNvPr id="4098" name="Rectangle 2">
            <a:extLst>
              <a:ext uri="{FF2B5EF4-FFF2-40B4-BE49-F238E27FC236}">
                <a16:creationId xmlns:a16="http://schemas.microsoft.com/office/drawing/2014/main" id="{35426BC8-888F-45B7-9B92-72DFCA58A03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 RUIN OF A NATION BEGINS IN THE HOMES OF IT’S PEOPLE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D18B2A4-D5F8-41B8-953C-C1829AB4D0E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5367" y="4160126"/>
            <a:ext cx="7306543" cy="128111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>
                <a:solidFill>
                  <a:schemeClr val="tx1">
                    <a:lumMod val="90000"/>
                  </a:schemeClr>
                </a:solidFill>
              </a:rPr>
              <a:t>This slide deck has a theme that relates to purpose, relationships, power of agreement , and wholeness.  Please feel free to use any part of this as a starting point for training and or teaching.  </a:t>
            </a:r>
          </a:p>
        </p:txBody>
      </p:sp>
    </p:spTree>
    <p:extLst>
      <p:ext uri="{BB962C8B-B14F-4D97-AF65-F5344CB8AC3E}">
        <p14:creationId xmlns:p14="http://schemas.microsoft.com/office/powerpoint/2010/main" val="233041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ACE389E2-628D-484D-8756-0C8FBEDA4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THE RUIN OF A NATION BEGINS IN THE HOMES OF IT’S PEOPLE</a:t>
            </a:r>
            <a:endParaRPr lang="en-US" altLang="en-US" dirty="0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56E66D7D-4701-4923-A408-955DB0BB37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130" y="1699590"/>
            <a:ext cx="10363200" cy="4777409"/>
          </a:xfrm>
        </p:spPr>
        <p:txBody>
          <a:bodyPr/>
          <a:lstStyle/>
          <a:p>
            <a:r>
              <a:rPr lang="en-US" altLang="en-US" dirty="0"/>
              <a:t>Start today praying for your future</a:t>
            </a:r>
          </a:p>
          <a:p>
            <a:r>
              <a:rPr lang="en-US" altLang="en-US" dirty="0"/>
              <a:t>Pray for all marriages</a:t>
            </a:r>
          </a:p>
          <a:p>
            <a:r>
              <a:rPr lang="en-US" altLang="en-US" dirty="0"/>
              <a:t>Become more active in life</a:t>
            </a:r>
          </a:p>
          <a:p>
            <a:r>
              <a:rPr lang="en-US" altLang="en-US" dirty="0"/>
              <a:t>Set your eyes and hearts on Kingdom Culture on earth</a:t>
            </a:r>
          </a:p>
          <a:p>
            <a:r>
              <a:rPr lang="en-US" altLang="en-US" dirty="0"/>
              <a:t>Continue to build a relationship with God </a:t>
            </a:r>
          </a:p>
          <a:p>
            <a:r>
              <a:rPr lang="en-US" altLang="en-US" dirty="0"/>
              <a:t>Go beyond religion, tap into power</a:t>
            </a:r>
          </a:p>
          <a:p>
            <a:r>
              <a:rPr lang="en-US" altLang="en-US" dirty="0"/>
              <a:t>Be true to your relationship with God and humanity</a:t>
            </a:r>
          </a:p>
          <a:p>
            <a:r>
              <a:rPr lang="en-US" altLang="en-US" dirty="0"/>
              <a:t>Be your best and set goals to reach you maximum potential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EB88A80C-F371-4FF7-8DE7-B3F0C21B9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THE RUIN OF A NATION BEGINS IN THE HOMES OF IT’S PEOPLE</a:t>
            </a:r>
            <a:endParaRPr lang="en-US" altLang="en-US" dirty="0"/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CDCB6149-27E2-4C3A-B2E7-FFC488487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Prov 31:10-31 good woman described</a:t>
            </a:r>
          </a:p>
          <a:p>
            <a:r>
              <a:rPr lang="en-US" altLang="en-US" dirty="0"/>
              <a:t>Don’t fall into the curse</a:t>
            </a:r>
          </a:p>
          <a:p>
            <a:pPr lvl="1"/>
            <a:r>
              <a:rPr lang="en-US" altLang="en-US" dirty="0"/>
              <a:t>Is 3:16;4:1</a:t>
            </a:r>
          </a:p>
          <a:p>
            <a:r>
              <a:rPr lang="en-US" altLang="en-US" dirty="0"/>
              <a:t>Build your life on principle</a:t>
            </a:r>
          </a:p>
          <a:p>
            <a:pPr lvl="1"/>
            <a:r>
              <a:rPr lang="en-US" altLang="en-US" dirty="0"/>
              <a:t>Knowledge of God</a:t>
            </a:r>
          </a:p>
          <a:p>
            <a:r>
              <a:rPr lang="en-US" altLang="en-US" dirty="0"/>
              <a:t>Integrity</a:t>
            </a:r>
          </a:p>
          <a:p>
            <a:r>
              <a:rPr lang="en-US" altLang="en-US" dirty="0"/>
              <a:t>Character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0779CED2-6CCE-4A00-804C-371F928402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WHOLENESS BEGINS WITHIN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1756B316-2E1D-48C4-9A49-8A0AA93934F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dirty="0"/>
              <a:t>HEALING</a:t>
            </a:r>
          </a:p>
          <a:p>
            <a:pPr lvl="1"/>
            <a:r>
              <a:rPr lang="en-US" altLang="en-US" sz="2400" dirty="0"/>
              <a:t>MATT 4:23</a:t>
            </a:r>
          </a:p>
          <a:p>
            <a:pPr lvl="1"/>
            <a:r>
              <a:rPr lang="en-US" altLang="en-US" sz="2400" dirty="0"/>
              <a:t>PS 107:20</a:t>
            </a:r>
          </a:p>
          <a:p>
            <a:pPr lvl="1"/>
            <a:r>
              <a:rPr lang="en-US" altLang="en-US" sz="2400" dirty="0"/>
              <a:t>IS 53:5;1</a:t>
            </a:r>
          </a:p>
          <a:p>
            <a:pPr lvl="1"/>
            <a:r>
              <a:rPr lang="en-US" altLang="en-US" sz="2400" dirty="0"/>
              <a:t>PETER 2:24</a:t>
            </a:r>
          </a:p>
          <a:p>
            <a:pPr lvl="1"/>
            <a:r>
              <a:rPr lang="en-US" altLang="en-US" sz="2400" dirty="0"/>
              <a:t>JAMES 5:16</a:t>
            </a:r>
          </a:p>
        </p:txBody>
      </p:sp>
      <p:sp>
        <p:nvSpPr>
          <p:cNvPr id="96260" name="Rectangle 4">
            <a:extLst>
              <a:ext uri="{FF2B5EF4-FFF2-40B4-BE49-F238E27FC236}">
                <a16:creationId xmlns:a16="http://schemas.microsoft.com/office/drawing/2014/main" id="{153788DC-B654-4941-ACA9-3549F09AFC8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800" dirty="0"/>
              <a:t>PEACE</a:t>
            </a:r>
          </a:p>
          <a:p>
            <a:pPr lvl="1"/>
            <a:r>
              <a:rPr lang="en-US" altLang="en-US" sz="2400" dirty="0"/>
              <a:t>NUMBERS 6:26</a:t>
            </a:r>
          </a:p>
          <a:p>
            <a:pPr lvl="1"/>
            <a:r>
              <a:rPr lang="en-US" altLang="en-US" sz="2400" dirty="0"/>
              <a:t>PS 29:11</a:t>
            </a:r>
          </a:p>
          <a:p>
            <a:pPr lvl="1"/>
            <a:r>
              <a:rPr lang="en-US" altLang="en-US" sz="2400" dirty="0"/>
              <a:t>PS 34:14</a:t>
            </a:r>
          </a:p>
          <a:p>
            <a:pPr lvl="1"/>
            <a:r>
              <a:rPr lang="en-US" altLang="en-US" sz="2400" dirty="0"/>
              <a:t>1 PETER 3:11</a:t>
            </a:r>
          </a:p>
          <a:p>
            <a:pPr lvl="1"/>
            <a:r>
              <a:rPr lang="en-US" altLang="en-US" sz="2400" dirty="0"/>
              <a:t>PS 122:8</a:t>
            </a:r>
          </a:p>
          <a:p>
            <a:pPr lvl="1"/>
            <a:r>
              <a:rPr lang="en-US" altLang="en-US" sz="2400" dirty="0"/>
              <a:t>IS 26:3</a:t>
            </a:r>
          </a:p>
          <a:p>
            <a:pPr lvl="1"/>
            <a:r>
              <a:rPr lang="en-US" altLang="en-US" sz="2400" dirty="0"/>
              <a:t>ROMANS 5:1</a:t>
            </a:r>
          </a:p>
          <a:p>
            <a:pPr lvl="1"/>
            <a:r>
              <a:rPr lang="en-US" altLang="en-US" sz="2400" dirty="0"/>
              <a:t>EPH 2:14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E2D1889-0FB2-4C41-A4F5-B2B0104BC5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Thank you for being a valued client - 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223B678-7EDF-4EE3-A28D-919E6E42A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This is meant to give some ideas to building deeper content </a:t>
            </a:r>
          </a:p>
          <a:p>
            <a:r>
              <a:rPr lang="en-US" altLang="en-US" dirty="0"/>
              <a:t>Enjoy and build and personalize as appropriate</a:t>
            </a:r>
          </a:p>
          <a:p>
            <a:r>
              <a:rPr lang="en-US" altLang="en-US" dirty="0"/>
              <a:t>Any suggestions, questions, or concerns please reach out</a:t>
            </a:r>
          </a:p>
          <a:p>
            <a:pPr marL="457200" lvl="1" indent="0" algn="ctr">
              <a:buNone/>
            </a:pPr>
            <a:r>
              <a:rPr lang="en-US" altLang="en-US">
                <a:hlinkClick r:id="rId3"/>
              </a:rPr>
              <a:t>support@4RiversConsultants.com</a:t>
            </a:r>
            <a:r>
              <a:rPr lang="en-US" altLang="en-US"/>
              <a:t> 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282</Words>
  <Application>Microsoft Office PowerPoint</Application>
  <PresentationFormat>Widescreen</PresentationFormat>
  <Paragraphs>62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Fireball</vt:lpstr>
      <vt:lpstr>THE RUIN OF A NATION BEGINS IN THE HOMES OF IT’S PEOPLE</vt:lpstr>
      <vt:lpstr>THE RUIN OF A NATION BEGINS IN THE HOMES OF IT’S PEOPLE</vt:lpstr>
      <vt:lpstr>THE RUIN OF A NATION BEGINS IN THE HOMES OF IT’S PEOPLE</vt:lpstr>
      <vt:lpstr>WHOLENESS BEGINS WITHIN</vt:lpstr>
      <vt:lpstr>Thank you for being a valued client -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RUIN OF A NATION BEGINS IN THE HOMES OF IT’S PEOPLE</dc:title>
  <dc:creator>UR Legacy</dc:creator>
  <cp:lastModifiedBy>UR Legacy</cp:lastModifiedBy>
  <cp:revision>2</cp:revision>
  <dcterms:created xsi:type="dcterms:W3CDTF">2021-01-02T15:16:06Z</dcterms:created>
  <dcterms:modified xsi:type="dcterms:W3CDTF">2021-01-02T15:27:59Z</dcterms:modified>
</cp:coreProperties>
</file>