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3" r:id="rId2"/>
    <p:sldId id="270" r:id="rId3"/>
    <p:sldId id="276" r:id="rId4"/>
    <p:sldId id="278" r:id="rId5"/>
    <p:sldId id="262" r:id="rId6"/>
    <p:sldId id="282" r:id="rId7"/>
    <p:sldId id="312" r:id="rId8"/>
    <p:sldId id="257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474" y="12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986F71-3126-4196-BD30-74AEDC39A1CA}">
      <dgm:prSet phldrT="[Text]"/>
      <dgm:spPr/>
      <dgm:t>
        <a:bodyPr/>
        <a:lstStyle/>
        <a:p>
          <a:r>
            <a:rPr lang="en-US" dirty="0"/>
            <a:t>Step 1 Title</a:t>
          </a:r>
        </a:p>
      </dgm:t>
    </dgm:pt>
    <dgm:pt modelId="{9B3CE34A-9B3E-4D5F-94E0-DFBB94FF5A03}" type="parTrans" cxnId="{1423FC72-83C7-4510-8021-28EAEA493E68}">
      <dgm:prSet/>
      <dgm:spPr/>
      <dgm:t>
        <a:bodyPr/>
        <a:lstStyle/>
        <a:p>
          <a:endParaRPr lang="en-US"/>
        </a:p>
      </dgm:t>
    </dgm:pt>
    <dgm:pt modelId="{D0B150DF-3AA4-454C-8652-25880449C422}" type="sibTrans" cxnId="{1423FC72-83C7-4510-8021-28EAEA493E68}">
      <dgm:prSet/>
      <dgm:spPr/>
      <dgm:t>
        <a:bodyPr/>
        <a:lstStyle/>
        <a:p>
          <a:endParaRPr lang="en-US"/>
        </a:p>
      </dgm:t>
    </dgm:pt>
    <dgm:pt modelId="{AB2E8498-CC81-452F-A895-08F3845AA347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4C65E2C8-0CBB-4D8C-AD60-6B0105C62B84}" type="parTrans" cxnId="{2D5B3E3B-3EE5-4072-933E-27DF5400591C}">
      <dgm:prSet/>
      <dgm:spPr/>
      <dgm:t>
        <a:bodyPr/>
        <a:lstStyle/>
        <a:p>
          <a:endParaRPr lang="en-US"/>
        </a:p>
      </dgm:t>
    </dgm:pt>
    <dgm:pt modelId="{9A1F3304-AA9E-4FBC-89BA-9095C80E47C9}" type="sibTrans" cxnId="{2D5B3E3B-3EE5-4072-933E-27DF5400591C}">
      <dgm:prSet/>
      <dgm:spPr/>
      <dgm:t>
        <a:bodyPr/>
        <a:lstStyle/>
        <a:p>
          <a:endParaRPr lang="en-US"/>
        </a:p>
      </dgm:t>
    </dgm:pt>
    <dgm:pt modelId="{BF381BD4-48DC-48BF-8C18-C307CDD4D490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5D881325-883F-44A1-A5FB-E01856D07A5B}" type="parTrans" cxnId="{5F9EDECD-FB20-4615-B5EC-47255B2B532F}">
      <dgm:prSet/>
      <dgm:spPr/>
      <dgm:t>
        <a:bodyPr/>
        <a:lstStyle/>
        <a:p>
          <a:endParaRPr lang="en-US"/>
        </a:p>
      </dgm:t>
    </dgm:pt>
    <dgm:pt modelId="{2C645F98-BC4B-4797-BC42-0872EA7B0575}" type="sibTrans" cxnId="{5F9EDECD-FB20-4615-B5EC-47255B2B532F}">
      <dgm:prSet/>
      <dgm:spPr/>
      <dgm:t>
        <a:bodyPr/>
        <a:lstStyle/>
        <a:p>
          <a:endParaRPr lang="en-US"/>
        </a:p>
      </dgm:t>
    </dgm:pt>
    <dgm:pt modelId="{F6D27D1B-CDCB-481F-B8FA-AB31B2A119DE}">
      <dgm:prSet phldrT="[Text]"/>
      <dgm:spPr/>
      <dgm:t>
        <a:bodyPr/>
        <a:lstStyle/>
        <a:p>
          <a:r>
            <a:rPr lang="en-US" dirty="0"/>
            <a:t>Step 2 Title</a:t>
          </a:r>
        </a:p>
      </dgm:t>
    </dgm:pt>
    <dgm:pt modelId="{8A7BF306-8E53-4B16-9E7E-A79AE3DF6BE2}" type="parTrans" cxnId="{A63D53AC-541A-4D09-9620-8B1C8D7B91DE}">
      <dgm:prSet/>
      <dgm:spPr/>
      <dgm:t>
        <a:bodyPr/>
        <a:lstStyle/>
        <a:p>
          <a:endParaRPr lang="en-US"/>
        </a:p>
      </dgm:t>
    </dgm:pt>
    <dgm:pt modelId="{7AEB6639-3258-49E8-8B1F-B4A9C61922BE}" type="sibTrans" cxnId="{A63D53AC-541A-4D09-9620-8B1C8D7B91DE}">
      <dgm:prSet/>
      <dgm:spPr/>
      <dgm:t>
        <a:bodyPr/>
        <a:lstStyle/>
        <a:p>
          <a:endParaRPr lang="en-US"/>
        </a:p>
      </dgm:t>
    </dgm:pt>
    <dgm:pt modelId="{0B00F5A8-A0EF-4111-9D86-004317B4F49E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EC916B99-8D26-4265-B7BE-BB461C68DA5C}" type="parTrans" cxnId="{86F910E7-C9D0-48E5-A3A3-C70127E96FC1}">
      <dgm:prSet/>
      <dgm:spPr/>
      <dgm:t>
        <a:bodyPr/>
        <a:lstStyle/>
        <a:p>
          <a:endParaRPr lang="en-US"/>
        </a:p>
      </dgm:t>
    </dgm:pt>
    <dgm:pt modelId="{CE48C676-980A-4BAC-A3C8-9ABC315DAE51}" type="sibTrans" cxnId="{86F910E7-C9D0-48E5-A3A3-C70127E96FC1}">
      <dgm:prSet/>
      <dgm:spPr/>
      <dgm:t>
        <a:bodyPr/>
        <a:lstStyle/>
        <a:p>
          <a:endParaRPr lang="en-US"/>
        </a:p>
      </dgm:t>
    </dgm:pt>
    <dgm:pt modelId="{58828492-5CEF-4AFE-95CB-5D7E6A18158B}">
      <dgm:prSet phldrT="[Text]"/>
      <dgm:spPr/>
      <dgm:t>
        <a:bodyPr/>
        <a:lstStyle/>
        <a:p>
          <a:r>
            <a:rPr lang="en-US" dirty="0"/>
            <a:t>Step 3 Title</a:t>
          </a:r>
        </a:p>
      </dgm:t>
    </dgm:pt>
    <dgm:pt modelId="{F664BA43-1B81-496F-A04E-CE4B4A525697}" type="parTrans" cxnId="{ECE9152A-59A8-4A3A-9D34-DB38A074F636}">
      <dgm:prSet/>
      <dgm:spPr/>
      <dgm:t>
        <a:bodyPr/>
        <a:lstStyle/>
        <a:p>
          <a:endParaRPr lang="en-US"/>
        </a:p>
      </dgm:t>
    </dgm:pt>
    <dgm:pt modelId="{2D386477-EC66-449A-8D41-5F8A212C3D8E}" type="sibTrans" cxnId="{ECE9152A-59A8-4A3A-9D34-DB38A074F636}">
      <dgm:prSet/>
      <dgm:spPr/>
      <dgm:t>
        <a:bodyPr/>
        <a:lstStyle/>
        <a:p>
          <a:endParaRPr lang="en-US"/>
        </a:p>
      </dgm:t>
    </dgm:pt>
    <dgm:pt modelId="{68838C34-4D02-49F8-ADD7-BFA90D87B7EA}">
      <dgm:prSet phldrT="[Text]"/>
      <dgm:spPr/>
      <dgm:t>
        <a:bodyPr/>
        <a:lstStyle/>
        <a:p>
          <a:r>
            <a:rPr lang="en-US"/>
            <a:t>Task description</a:t>
          </a:r>
          <a:endParaRPr lang="en-US" dirty="0"/>
        </a:p>
      </dgm:t>
    </dgm:pt>
    <dgm:pt modelId="{F2AD00AD-6A23-4C89-A107-68EF5D1F0B94}" type="parTrans" cxnId="{4143D757-8617-4C89-8322-E3B29A1874AF}">
      <dgm:prSet/>
      <dgm:spPr/>
      <dgm:t>
        <a:bodyPr/>
        <a:lstStyle/>
        <a:p>
          <a:endParaRPr lang="en-US"/>
        </a:p>
      </dgm:t>
    </dgm:pt>
    <dgm:pt modelId="{FFC4FCE7-6F2F-4F91-A74A-7C4C32A81657}" type="sibTrans" cxnId="{4143D757-8617-4C89-8322-E3B29A1874AF}">
      <dgm:prSet/>
      <dgm:spPr/>
      <dgm:t>
        <a:bodyPr/>
        <a:lstStyle/>
        <a:p>
          <a:endParaRPr lang="en-US"/>
        </a:p>
      </dgm:t>
    </dgm:pt>
    <dgm:pt modelId="{65B6D8B9-E558-4264-B37F-7B4B2A8896DF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04F5A724-3AA7-4E78-B992-BCB3E916993F}" type="parTrans" cxnId="{CA96E113-7151-48C8-B4D5-7AA211772CC8}">
      <dgm:prSet/>
      <dgm:spPr/>
      <dgm:t>
        <a:bodyPr/>
        <a:lstStyle/>
        <a:p>
          <a:endParaRPr lang="en-US"/>
        </a:p>
      </dgm:t>
    </dgm:pt>
    <dgm:pt modelId="{370A79FF-9957-49E1-811F-78AB198DD9E0}" type="sibTrans" cxnId="{CA96E113-7151-48C8-B4D5-7AA211772CC8}">
      <dgm:prSet/>
      <dgm:spPr/>
      <dgm:t>
        <a:bodyPr/>
        <a:lstStyle/>
        <a:p>
          <a:endParaRPr lang="en-US"/>
        </a:p>
      </dgm:t>
    </dgm:pt>
    <dgm:pt modelId="{6E7DBE00-7E5B-46F8-BBA0-CF0079A58E82}">
      <dgm:prSet phldrT="[Text]"/>
      <dgm:spPr/>
      <dgm:t>
        <a:bodyPr/>
        <a:lstStyle/>
        <a:p>
          <a:r>
            <a:rPr lang="en-US" dirty="0"/>
            <a:t>Task description</a:t>
          </a:r>
        </a:p>
      </dgm:t>
    </dgm:pt>
    <dgm:pt modelId="{6FAC7821-43C2-4A12-9638-E9B1BDE7C8D8}" type="parTrans" cxnId="{3D080EE7-BDF0-495B-A4FB-103A296CD73B}">
      <dgm:prSet/>
      <dgm:spPr/>
      <dgm:t>
        <a:bodyPr/>
        <a:lstStyle/>
        <a:p>
          <a:endParaRPr lang="en-US"/>
        </a:p>
      </dgm:t>
    </dgm:pt>
    <dgm:pt modelId="{65147ED7-18A4-49A5-9AEE-066FB0363316}" type="sibTrans" cxnId="{3D080EE7-BDF0-495B-A4FB-103A296CD73B}">
      <dgm:prSet/>
      <dgm:spPr/>
      <dgm:t>
        <a:bodyPr/>
        <a:lstStyle/>
        <a:p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3"/>
      <dgm:spPr/>
    </dgm:pt>
    <dgm:pt modelId="{96015622-8A46-45CF-A72A-2856B699B374}" type="pres">
      <dgm:prSet presAssocID="{FB986F71-3126-4196-BD30-74AEDC39A1CA}" presName="childNode1" presStyleLbl="bgAcc1" presStyleIdx="0" presStyleCnt="3">
        <dgm:presLayoutVars>
          <dgm:bulletEnabled val="1"/>
        </dgm:presLayoutVars>
      </dgm:prSet>
      <dgm:spPr/>
    </dgm:pt>
    <dgm:pt modelId="{BFE859F2-A9E8-4F95-9161-8EC68F2D30C4}" type="pres">
      <dgm:prSet presAssocID="{FB986F71-3126-4196-BD30-74AEDC39A1CA}" presName="childNode1tx" presStyleLbl="bgAcc1" presStyleIdx="0" presStyleCnt="3">
        <dgm:presLayoutVars>
          <dgm:bulletEnabled val="1"/>
        </dgm:presLayoutVars>
      </dgm:prSet>
      <dgm:spPr/>
    </dgm:pt>
    <dgm:pt modelId="{E18C6CF4-EDEB-4539-A36D-E0355B626199}" type="pres">
      <dgm:prSet presAssocID="{FB986F71-3126-4196-BD30-74AEDC39A1C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2"/>
      <dgm:spPr/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3"/>
      <dgm:spPr/>
    </dgm:pt>
    <dgm:pt modelId="{E83793B4-2C5C-4D90-82FA-E5EE4745664D}" type="pres">
      <dgm:prSet presAssocID="{F6D27D1B-CDCB-481F-B8FA-AB31B2A119DE}" presName="childNode2" presStyleLbl="bgAcc1" presStyleIdx="1" presStyleCnt="3">
        <dgm:presLayoutVars>
          <dgm:bulletEnabled val="1"/>
        </dgm:presLayoutVars>
      </dgm:prSet>
      <dgm:spPr/>
    </dgm:pt>
    <dgm:pt modelId="{67FFE978-6FBE-4424-80BE-B9E4B4DD0695}" type="pres">
      <dgm:prSet presAssocID="{F6D27D1B-CDCB-481F-B8FA-AB31B2A119DE}" presName="childNode2tx" presStyleLbl="bgAcc1" presStyleIdx="1" presStyleCnt="3">
        <dgm:presLayoutVars>
          <dgm:bulletEnabled val="1"/>
        </dgm:presLayoutVars>
      </dgm:prSet>
      <dgm:spPr/>
    </dgm:pt>
    <dgm:pt modelId="{029D1FDE-4DD7-4FA5-8C70-0C747477B66C}" type="pres">
      <dgm:prSet presAssocID="{F6D27D1B-CDCB-481F-B8FA-AB31B2A119D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C2556EF6-41FF-46C6-8829-911BFA533FFE}" type="pres">
      <dgm:prSet presAssocID="{F6D27D1B-CDCB-481F-B8FA-AB31B2A119DE}" presName="connSite2" presStyleCnt="0"/>
      <dgm:spPr/>
    </dgm:pt>
    <dgm:pt modelId="{DC2A0ADB-DCE3-4BF4-9952-0394865777AC}" type="pres">
      <dgm:prSet presAssocID="{7AEB6639-3258-49E8-8B1F-B4A9C61922BE}" presName="Name18" presStyleLbl="sibTrans2D1" presStyleIdx="1" presStyleCnt="2"/>
      <dgm:spPr/>
    </dgm:pt>
    <dgm:pt modelId="{A874A3A3-A340-4ABC-99B5-7529D4415335}" type="pres">
      <dgm:prSet presAssocID="{58828492-5CEF-4AFE-95CB-5D7E6A18158B}" presName="composite1" presStyleCnt="0"/>
      <dgm:spPr/>
    </dgm:pt>
    <dgm:pt modelId="{14032C0B-60AE-432B-A713-F993D1C4BA8F}" type="pres">
      <dgm:prSet presAssocID="{58828492-5CEF-4AFE-95CB-5D7E6A18158B}" presName="dummyNode1" presStyleLbl="node1" presStyleIdx="1" presStyleCnt="3"/>
      <dgm:spPr/>
    </dgm:pt>
    <dgm:pt modelId="{69C28D3B-E083-42DF-9EA0-916CA12125A9}" type="pres">
      <dgm:prSet presAssocID="{58828492-5CEF-4AFE-95CB-5D7E6A18158B}" presName="childNode1" presStyleLbl="bgAcc1" presStyleIdx="2" presStyleCnt="3">
        <dgm:presLayoutVars>
          <dgm:bulletEnabled val="1"/>
        </dgm:presLayoutVars>
      </dgm:prSet>
      <dgm:spPr/>
    </dgm:pt>
    <dgm:pt modelId="{843715D2-C2C2-41EB-BDA3-21230FBA46DB}" type="pres">
      <dgm:prSet presAssocID="{58828492-5CEF-4AFE-95CB-5D7E6A18158B}" presName="childNode1tx" presStyleLbl="bgAcc1" presStyleIdx="2" presStyleCnt="3">
        <dgm:presLayoutVars>
          <dgm:bulletEnabled val="1"/>
        </dgm:presLayoutVars>
      </dgm:prSet>
      <dgm:spPr/>
    </dgm:pt>
    <dgm:pt modelId="{047F5837-10E2-4FFC-A492-DB8A19EF48CA}" type="pres">
      <dgm:prSet presAssocID="{58828492-5CEF-4AFE-95CB-5D7E6A18158B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D6A154D-27BB-4CCE-9250-BCDD2CD5C383}" type="pres">
      <dgm:prSet presAssocID="{58828492-5CEF-4AFE-95CB-5D7E6A18158B}" presName="connSite1" presStyleCnt="0"/>
      <dgm:spPr/>
    </dgm:pt>
  </dgm:ptLst>
  <dgm:cxnLst>
    <dgm:cxn modelId="{CA96E113-7151-48C8-B4D5-7AA211772CC8}" srcId="{F6D27D1B-CDCB-481F-B8FA-AB31B2A119DE}" destId="{65B6D8B9-E558-4264-B37F-7B4B2A8896DF}" srcOrd="1" destOrd="0" parTransId="{04F5A724-3AA7-4E78-B992-BCB3E916993F}" sibTransId="{370A79FF-9957-49E1-811F-78AB198DD9E0}"/>
    <dgm:cxn modelId="{1FE4D618-724E-4829-BED3-DAA3C651B769}" type="presOf" srcId="{0B00F5A8-A0EF-4111-9D86-004317B4F49E}" destId="{E83793B4-2C5C-4D90-82FA-E5EE4745664D}" srcOrd="0" destOrd="0" presId="urn:microsoft.com/office/officeart/2005/8/layout/hProcess4"/>
    <dgm:cxn modelId="{A08CE81F-A93E-429F-943D-3B3662A0C042}" type="presOf" srcId="{F6D27D1B-CDCB-481F-B8FA-AB31B2A119DE}" destId="{029D1FDE-4DD7-4FA5-8C70-0C747477B66C}" srcOrd="0" destOrd="0" presId="urn:microsoft.com/office/officeart/2005/8/layout/hProcess4"/>
    <dgm:cxn modelId="{ECE9152A-59A8-4A3A-9D34-DB38A074F636}" srcId="{0E9DE493-19D7-4EC9-97C9-5F26233F1106}" destId="{58828492-5CEF-4AFE-95CB-5D7E6A18158B}" srcOrd="2" destOrd="0" parTransId="{F664BA43-1B81-496F-A04E-CE4B4A525697}" sibTransId="{2D386477-EC66-449A-8D41-5F8A212C3D8E}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E33DA73B-C4A7-472D-88E9-D1B7FEC0C1F5}" type="presOf" srcId="{BF381BD4-48DC-48BF-8C18-C307CDD4D490}" destId="{BFE859F2-A9E8-4F95-9161-8EC68F2D30C4}" srcOrd="1" destOrd="1" presId="urn:microsoft.com/office/officeart/2005/8/layout/hProcess4"/>
    <dgm:cxn modelId="{8B37FE40-D7C8-473A-9D2D-D33173B003E6}" type="presOf" srcId="{6E7DBE00-7E5B-46F8-BBA0-CF0079A58E82}" destId="{843715D2-C2C2-41EB-BDA3-21230FBA46DB}" srcOrd="1" destOrd="1" presId="urn:microsoft.com/office/officeart/2005/8/layout/hProcess4"/>
    <dgm:cxn modelId="{241A4F42-3815-4A3A-A31B-C5E11FFB5E6D}" type="presOf" srcId="{FB986F71-3126-4196-BD30-74AEDC39A1CA}" destId="{E18C6CF4-EDEB-4539-A36D-E0355B626199}" srcOrd="0" destOrd="0" presId="urn:microsoft.com/office/officeart/2005/8/layout/hProcess4"/>
    <dgm:cxn modelId="{402F9D43-6A91-4B87-83A0-426BC9CD76A6}" type="presOf" srcId="{0B00F5A8-A0EF-4111-9D86-004317B4F49E}" destId="{67FFE978-6FBE-4424-80BE-B9E4B4DD0695}" srcOrd="1" destOrd="0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4143D757-8617-4C89-8322-E3B29A1874AF}" srcId="{58828492-5CEF-4AFE-95CB-5D7E6A18158B}" destId="{68838C34-4D02-49F8-ADD7-BFA90D87B7EA}" srcOrd="0" destOrd="0" parTransId="{F2AD00AD-6A23-4C89-A107-68EF5D1F0B94}" sibTransId="{FFC4FCE7-6F2F-4F91-A74A-7C4C32A81657}"/>
    <dgm:cxn modelId="{E1602188-B573-41FF-9095-7B40F9CA44C2}" type="presOf" srcId="{6E7DBE00-7E5B-46F8-BBA0-CF0079A58E82}" destId="{69C28D3B-E083-42DF-9EA0-916CA12125A9}" srcOrd="0" destOrd="1" presId="urn:microsoft.com/office/officeart/2005/8/layout/hProcess4"/>
    <dgm:cxn modelId="{550EC38B-566A-4081-A7BE-0E49BE02764D}" type="presOf" srcId="{AB2E8498-CC81-452F-A895-08F3845AA347}" destId="{BFE859F2-A9E8-4F95-9161-8EC68F2D30C4}" srcOrd="1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4E74EABF-20DE-46D5-9BE9-0F84CEAF66AB}" type="presOf" srcId="{D0B150DF-3AA4-454C-8652-25880449C422}" destId="{6A63D16E-EEE6-4267-97EA-5AD7D2BC4E84}" srcOrd="0" destOrd="0" presId="urn:microsoft.com/office/officeart/2005/8/layout/hProcess4"/>
    <dgm:cxn modelId="{95276BC3-D2A9-422F-9390-BED3FD8C7BB0}" type="presOf" srcId="{0E9DE493-19D7-4EC9-97C9-5F26233F1106}" destId="{3960CFF8-4383-4382-8D6D-F2A00F508E8D}" srcOrd="0" destOrd="0" presId="urn:microsoft.com/office/officeart/2005/8/layout/hProcess4"/>
    <dgm:cxn modelId="{7EBBAEC4-0282-4F3E-860C-A6A26E3998F2}" type="presOf" srcId="{65B6D8B9-E558-4264-B37F-7B4B2A8896DF}" destId="{E83793B4-2C5C-4D90-82FA-E5EE4745664D}" srcOrd="0" destOrd="1" presId="urn:microsoft.com/office/officeart/2005/8/layout/hProcess4"/>
    <dgm:cxn modelId="{90D5F6C6-4E25-4C59-9DF6-6E2B25A59F46}" type="presOf" srcId="{68838C34-4D02-49F8-ADD7-BFA90D87B7EA}" destId="{69C28D3B-E083-42DF-9EA0-916CA12125A9}" srcOrd="0" destOrd="0" presId="urn:microsoft.com/office/officeart/2005/8/layout/hProcess4"/>
    <dgm:cxn modelId="{5F9EDECD-FB20-4615-B5EC-47255B2B532F}" srcId="{FB986F71-3126-4196-BD30-74AEDC39A1CA}" destId="{BF381BD4-48DC-48BF-8C18-C307CDD4D490}" srcOrd="1" destOrd="0" parTransId="{5D881325-883F-44A1-A5FB-E01856D07A5B}" sibTransId="{2C645F98-BC4B-4797-BC42-0872EA7B0575}"/>
    <dgm:cxn modelId="{A507C8D3-A0BB-44E4-82F7-15D18D34238D}" type="presOf" srcId="{68838C34-4D02-49F8-ADD7-BFA90D87B7EA}" destId="{843715D2-C2C2-41EB-BDA3-21230FBA46DB}" srcOrd="1" destOrd="0" presId="urn:microsoft.com/office/officeart/2005/8/layout/hProcess4"/>
    <dgm:cxn modelId="{FA45DADE-266F-4B82-B02F-D2732D8D9F51}" type="presOf" srcId="{58828492-5CEF-4AFE-95CB-5D7E6A18158B}" destId="{047F5837-10E2-4FFC-A492-DB8A19EF48CA}" srcOrd="0" destOrd="0" presId="urn:microsoft.com/office/officeart/2005/8/layout/hProcess4"/>
    <dgm:cxn modelId="{3D080EE7-BDF0-495B-A4FB-103A296CD73B}" srcId="{58828492-5CEF-4AFE-95CB-5D7E6A18158B}" destId="{6E7DBE00-7E5B-46F8-BBA0-CF0079A58E82}" srcOrd="1" destOrd="0" parTransId="{6FAC7821-43C2-4A12-9638-E9B1BDE7C8D8}" sibTransId="{65147ED7-18A4-49A5-9AEE-066FB0363316}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835CA1EF-8C73-4A92-AB14-7F18CFCB3BBE}" type="presOf" srcId="{65B6D8B9-E558-4264-B37F-7B4B2A8896DF}" destId="{67FFE978-6FBE-4424-80BE-B9E4B4DD0695}" srcOrd="1" destOrd="1" presId="urn:microsoft.com/office/officeart/2005/8/layout/hProcess4"/>
    <dgm:cxn modelId="{FCC960F1-FFDB-446D-9C7D-06DB34FE036C}" type="presOf" srcId="{BF381BD4-48DC-48BF-8C18-C307CDD4D490}" destId="{96015622-8A46-45CF-A72A-2856B699B374}" srcOrd="0" destOrd="1" presId="urn:microsoft.com/office/officeart/2005/8/layout/hProcess4"/>
    <dgm:cxn modelId="{732F9AFA-01BF-4C18-A659-D951BF9FC05D}" type="presOf" srcId="{AB2E8498-CC81-452F-A895-08F3845AA347}" destId="{96015622-8A46-45CF-A72A-2856B699B374}" srcOrd="0" destOrd="0" presId="urn:microsoft.com/office/officeart/2005/8/layout/hProcess4"/>
    <dgm:cxn modelId="{E95209FE-82B0-40EF-AFE6-D8CCCCEA50E1}" type="presOf" srcId="{7AEB6639-3258-49E8-8B1F-B4A9C61922BE}" destId="{DC2A0ADB-DCE3-4BF4-9952-0394865777AC}" srcOrd="0" destOrd="0" presId="urn:microsoft.com/office/officeart/2005/8/layout/hProcess4"/>
    <dgm:cxn modelId="{89F19664-F574-44B4-924E-3D107B743F23}" type="presParOf" srcId="{3960CFF8-4383-4382-8D6D-F2A00F508E8D}" destId="{366CFF54-5C8F-47F9-BFD8-D9AF3EADDA3E}" srcOrd="0" destOrd="0" presId="urn:microsoft.com/office/officeart/2005/8/layout/hProcess4"/>
    <dgm:cxn modelId="{75C41B37-1CBE-4C45-8C4B-850855BD27C4}" type="presParOf" srcId="{3960CFF8-4383-4382-8D6D-F2A00F508E8D}" destId="{13688FBD-4079-41FE-A6A2-B5B0F293E6BF}" srcOrd="1" destOrd="0" presId="urn:microsoft.com/office/officeart/2005/8/layout/hProcess4"/>
    <dgm:cxn modelId="{3AA8FE4E-D0FB-4F4F-9F35-7B6B4E7D5E8D}" type="presParOf" srcId="{3960CFF8-4383-4382-8D6D-F2A00F508E8D}" destId="{224851B6-C14D-49DE-883B-A13003DA4601}" srcOrd="2" destOrd="0" presId="urn:microsoft.com/office/officeart/2005/8/layout/hProcess4"/>
    <dgm:cxn modelId="{A4DAABAE-FB49-4E79-80B0-1264A8E539FF}" type="presParOf" srcId="{224851B6-C14D-49DE-883B-A13003DA4601}" destId="{1439717B-283C-48FF-AF62-1990F52B6512}" srcOrd="0" destOrd="0" presId="urn:microsoft.com/office/officeart/2005/8/layout/hProcess4"/>
    <dgm:cxn modelId="{6FFC75D9-47EB-48FF-90CD-91F117AC22B7}" type="presParOf" srcId="{1439717B-283C-48FF-AF62-1990F52B6512}" destId="{BCCE6711-D1D8-4B2C-917E-41AB5A6114A8}" srcOrd="0" destOrd="0" presId="urn:microsoft.com/office/officeart/2005/8/layout/hProcess4"/>
    <dgm:cxn modelId="{FEE85E3F-72E5-4071-8EA1-3623F81173A1}" type="presParOf" srcId="{1439717B-283C-48FF-AF62-1990F52B6512}" destId="{96015622-8A46-45CF-A72A-2856B699B374}" srcOrd="1" destOrd="0" presId="urn:microsoft.com/office/officeart/2005/8/layout/hProcess4"/>
    <dgm:cxn modelId="{AC4982ED-AD83-45D0-AD2F-455F7901AF9F}" type="presParOf" srcId="{1439717B-283C-48FF-AF62-1990F52B6512}" destId="{BFE859F2-A9E8-4F95-9161-8EC68F2D30C4}" srcOrd="2" destOrd="0" presId="urn:microsoft.com/office/officeart/2005/8/layout/hProcess4"/>
    <dgm:cxn modelId="{565E0706-6737-49AB-A631-19EA6E16791C}" type="presParOf" srcId="{1439717B-283C-48FF-AF62-1990F52B6512}" destId="{E18C6CF4-EDEB-4539-A36D-E0355B626199}" srcOrd="3" destOrd="0" presId="urn:microsoft.com/office/officeart/2005/8/layout/hProcess4"/>
    <dgm:cxn modelId="{0F8395D2-489A-4650-9E19-52FEC57A410B}" type="presParOf" srcId="{1439717B-283C-48FF-AF62-1990F52B6512}" destId="{D9FCD5E9-9E94-4534-BAB4-3DB8EB44E7D0}" srcOrd="4" destOrd="0" presId="urn:microsoft.com/office/officeart/2005/8/layout/hProcess4"/>
    <dgm:cxn modelId="{9204B803-0CC8-4F9E-AC95-C709626A9F47}" type="presParOf" srcId="{224851B6-C14D-49DE-883B-A13003DA4601}" destId="{6A63D16E-EEE6-4267-97EA-5AD7D2BC4E84}" srcOrd="1" destOrd="0" presId="urn:microsoft.com/office/officeart/2005/8/layout/hProcess4"/>
    <dgm:cxn modelId="{DF63E90D-523A-4A3D-8E96-876C4878E690}" type="presParOf" srcId="{224851B6-C14D-49DE-883B-A13003DA4601}" destId="{59BAED1E-A4FE-4FA3-8716-57917AF47F38}" srcOrd="2" destOrd="0" presId="urn:microsoft.com/office/officeart/2005/8/layout/hProcess4"/>
    <dgm:cxn modelId="{ABC2BBAC-ABC6-4828-A656-FF0E45449B5D}" type="presParOf" srcId="{59BAED1E-A4FE-4FA3-8716-57917AF47F38}" destId="{5C833856-7FAF-4B27-932C-67C7D08339F2}" srcOrd="0" destOrd="0" presId="urn:microsoft.com/office/officeart/2005/8/layout/hProcess4"/>
    <dgm:cxn modelId="{57A8C77F-8539-4ED5-8B3E-AA69AEF39063}" type="presParOf" srcId="{59BAED1E-A4FE-4FA3-8716-57917AF47F38}" destId="{E83793B4-2C5C-4D90-82FA-E5EE4745664D}" srcOrd="1" destOrd="0" presId="urn:microsoft.com/office/officeart/2005/8/layout/hProcess4"/>
    <dgm:cxn modelId="{13C487BA-883D-4A71-9789-EB655F6279D7}" type="presParOf" srcId="{59BAED1E-A4FE-4FA3-8716-57917AF47F38}" destId="{67FFE978-6FBE-4424-80BE-B9E4B4DD0695}" srcOrd="2" destOrd="0" presId="urn:microsoft.com/office/officeart/2005/8/layout/hProcess4"/>
    <dgm:cxn modelId="{9DE711C0-DAD0-490A-8F9F-84EFF58B67F2}" type="presParOf" srcId="{59BAED1E-A4FE-4FA3-8716-57917AF47F38}" destId="{029D1FDE-4DD7-4FA5-8C70-0C747477B66C}" srcOrd="3" destOrd="0" presId="urn:microsoft.com/office/officeart/2005/8/layout/hProcess4"/>
    <dgm:cxn modelId="{7E60F800-B699-4C90-AE8B-FFA3C1DBAC2A}" type="presParOf" srcId="{59BAED1E-A4FE-4FA3-8716-57917AF47F38}" destId="{C2556EF6-41FF-46C6-8829-911BFA533FFE}" srcOrd="4" destOrd="0" presId="urn:microsoft.com/office/officeart/2005/8/layout/hProcess4"/>
    <dgm:cxn modelId="{15EEC923-9DD9-45F9-B1CE-E90ADC8BB3B2}" type="presParOf" srcId="{224851B6-C14D-49DE-883B-A13003DA4601}" destId="{DC2A0ADB-DCE3-4BF4-9952-0394865777AC}" srcOrd="3" destOrd="0" presId="urn:microsoft.com/office/officeart/2005/8/layout/hProcess4"/>
    <dgm:cxn modelId="{F83CC031-B411-4234-8023-6E45E782DC1B}" type="presParOf" srcId="{224851B6-C14D-49DE-883B-A13003DA4601}" destId="{A874A3A3-A340-4ABC-99B5-7529D4415335}" srcOrd="4" destOrd="0" presId="urn:microsoft.com/office/officeart/2005/8/layout/hProcess4"/>
    <dgm:cxn modelId="{7B362966-E9AB-40B9-8761-1F07E738ED93}" type="presParOf" srcId="{A874A3A3-A340-4ABC-99B5-7529D4415335}" destId="{14032C0B-60AE-432B-A713-F993D1C4BA8F}" srcOrd="0" destOrd="0" presId="urn:microsoft.com/office/officeart/2005/8/layout/hProcess4"/>
    <dgm:cxn modelId="{7577A14F-C73F-4E1A-8760-544ED1967544}" type="presParOf" srcId="{A874A3A3-A340-4ABC-99B5-7529D4415335}" destId="{69C28D3B-E083-42DF-9EA0-916CA12125A9}" srcOrd="1" destOrd="0" presId="urn:microsoft.com/office/officeart/2005/8/layout/hProcess4"/>
    <dgm:cxn modelId="{1637F8A1-F9FA-4AC7-AA80-AC52DBF6427F}" type="presParOf" srcId="{A874A3A3-A340-4ABC-99B5-7529D4415335}" destId="{843715D2-C2C2-41EB-BDA3-21230FBA46DB}" srcOrd="2" destOrd="0" presId="urn:microsoft.com/office/officeart/2005/8/layout/hProcess4"/>
    <dgm:cxn modelId="{C3A1CE6A-C0A2-460E-AEC5-91898FCAB7C6}" type="presParOf" srcId="{A874A3A3-A340-4ABC-99B5-7529D4415335}" destId="{047F5837-10E2-4FFC-A492-DB8A19EF48CA}" srcOrd="3" destOrd="0" presId="urn:microsoft.com/office/officeart/2005/8/layout/hProcess4"/>
    <dgm:cxn modelId="{B0B35EFC-EC0D-408D-96C0-AAE23E559E96}" type="presParOf" srcId="{A874A3A3-A340-4ABC-99B5-7529D4415335}" destId="{7D6A154D-27BB-4CCE-9250-BCDD2CD5C38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6244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Task description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Task description</a:t>
          </a:r>
        </a:p>
      </dsp:txBody>
      <dsp:txXfrm>
        <a:off x="82644" y="1095673"/>
        <a:ext cx="2351761" cy="1491398"/>
      </dsp:txXfrm>
    </dsp:sp>
    <dsp:sp modelId="{6A63D16E-EEE6-4267-97EA-5AD7D2BC4E84}">
      <dsp:nvSpPr>
        <dsp:cNvPr id="0" name=""/>
        <dsp:cNvSpPr/>
      </dsp:nvSpPr>
      <dsp:spPr>
        <a:xfrm>
          <a:off x="1394360" y="1473226"/>
          <a:ext cx="2779003" cy="2779003"/>
        </a:xfrm>
        <a:prstGeom prst="leftCircularArrow">
          <a:avLst>
            <a:gd name="adj1" fmla="val 3451"/>
            <a:gd name="adj2" fmla="val 427731"/>
            <a:gd name="adj3" fmla="val 2203242"/>
            <a:gd name="adj4" fmla="val 9024489"/>
            <a:gd name="adj5" fmla="val 40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579480" y="2633472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Step 1 Title</a:t>
          </a:r>
        </a:p>
      </dsp:txBody>
      <dsp:txXfrm>
        <a:off x="604789" y="2658781"/>
        <a:ext cx="2122325" cy="813490"/>
      </dsp:txXfrm>
    </dsp:sp>
    <dsp:sp modelId="{E83793B4-2C5C-4D90-82FA-E5EE4745664D}">
      <dsp:nvSpPr>
        <dsp:cNvPr id="0" name=""/>
        <dsp:cNvSpPr/>
      </dsp:nvSpPr>
      <dsp:spPr>
        <a:xfrm>
          <a:off x="3209147" y="1049274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Task description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Task description</a:t>
          </a:r>
        </a:p>
      </dsp:txBody>
      <dsp:txXfrm>
        <a:off x="3255547" y="1527728"/>
        <a:ext cx="2351761" cy="1491398"/>
      </dsp:txXfrm>
    </dsp:sp>
    <dsp:sp modelId="{DC2A0ADB-DCE3-4BF4-9952-0394865777AC}">
      <dsp:nvSpPr>
        <dsp:cNvPr id="0" name=""/>
        <dsp:cNvSpPr/>
      </dsp:nvSpPr>
      <dsp:spPr>
        <a:xfrm>
          <a:off x="4546892" y="-216486"/>
          <a:ext cx="3091364" cy="3091364"/>
        </a:xfrm>
        <a:prstGeom prst="circularArrow">
          <a:avLst>
            <a:gd name="adj1" fmla="val 3103"/>
            <a:gd name="adj2" fmla="val 381347"/>
            <a:gd name="adj3" fmla="val 19443143"/>
            <a:gd name="adj4" fmla="val 12575511"/>
            <a:gd name="adj5" fmla="val 362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9D1FDE-4DD7-4FA5-8C70-0C747477B66C}">
      <dsp:nvSpPr>
        <dsp:cNvPr id="0" name=""/>
        <dsp:cNvSpPr/>
      </dsp:nvSpPr>
      <dsp:spPr>
        <a:xfrm>
          <a:off x="3752383" y="617220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Step 2 Title</a:t>
          </a:r>
        </a:p>
      </dsp:txBody>
      <dsp:txXfrm>
        <a:off x="3777692" y="642529"/>
        <a:ext cx="2122325" cy="813490"/>
      </dsp:txXfrm>
    </dsp:sp>
    <dsp:sp modelId="{69C28D3B-E083-42DF-9EA0-916CA12125A9}">
      <dsp:nvSpPr>
        <dsp:cNvPr id="0" name=""/>
        <dsp:cNvSpPr/>
      </dsp:nvSpPr>
      <dsp:spPr>
        <a:xfrm>
          <a:off x="6382050" y="1049273"/>
          <a:ext cx="2444561" cy="20162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Task description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Task description</a:t>
          </a:r>
        </a:p>
      </dsp:txBody>
      <dsp:txXfrm>
        <a:off x="6428450" y="1095673"/>
        <a:ext cx="2351761" cy="1491398"/>
      </dsp:txXfrm>
    </dsp:sp>
    <dsp:sp modelId="{047F5837-10E2-4FFC-A492-DB8A19EF48CA}">
      <dsp:nvSpPr>
        <dsp:cNvPr id="0" name=""/>
        <dsp:cNvSpPr/>
      </dsp:nvSpPr>
      <dsp:spPr>
        <a:xfrm>
          <a:off x="6925286" y="2633472"/>
          <a:ext cx="2172943" cy="8641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Step 3 Title</a:t>
          </a:r>
        </a:p>
      </dsp:txBody>
      <dsp:txXfrm>
        <a:off x="6950595" y="2658781"/>
        <a:ext cx="2122325" cy="813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5D355137-6D09-4288-BDB4-273266B96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45BC02-6BFF-4595-9A09-8406C976EE0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131F8FD-6C3C-408C-A0E6-001AD408B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0C2C905-DCD0-4DD1-AFEB-B25F33A74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560888"/>
            <a:ext cx="6248400" cy="4319587"/>
          </a:xfrm>
        </p:spPr>
        <p:txBody>
          <a:bodyPr/>
          <a:lstStyle/>
          <a:p>
            <a:r>
              <a:rPr lang="en-US" altLang="en-US" dirty="0"/>
              <a:t>Spiritual Empowerment</a:t>
            </a:r>
          </a:p>
          <a:p>
            <a:endParaRPr lang="en-US" altLang="en-US" dirty="0"/>
          </a:p>
          <a:p>
            <a:r>
              <a:rPr lang="en-US" altLang="en-US" dirty="0"/>
              <a:t>RELATIONAL EMPOWERMENT- </a:t>
            </a:r>
          </a:p>
          <a:p>
            <a:endParaRPr lang="en-US" altLang="en-US" dirty="0"/>
          </a:p>
          <a:p>
            <a:r>
              <a:rPr lang="en-US" altLang="en-US" dirty="0"/>
              <a:t>Economic Empowerment</a:t>
            </a:r>
          </a:p>
          <a:p>
            <a:endParaRPr lang="en-US" altLang="en-US" dirty="0"/>
          </a:p>
          <a:p>
            <a:r>
              <a:rPr lang="en-US" altLang="en-US" dirty="0"/>
              <a:t>EMPOWERMENT- </a:t>
            </a:r>
          </a:p>
          <a:p>
            <a:r>
              <a:rPr lang="en-US" altLang="en-US" dirty="0"/>
              <a:t>TO  INVEST WITH LEGAL POWER//AUTHORIZE</a:t>
            </a:r>
          </a:p>
          <a:p>
            <a:r>
              <a:rPr lang="en-US" altLang="en-US" dirty="0"/>
              <a:t>TO GIVE MEANS, ABILITY OR OPPORTUNITY </a:t>
            </a:r>
          </a:p>
          <a:p>
            <a:endParaRPr lang="en-US" altLang="en-US" dirty="0"/>
          </a:p>
          <a:p>
            <a:r>
              <a:rPr lang="en-US" altLang="en-US" dirty="0"/>
              <a:t>We are only going to work in the realm of relational empowerment:</a:t>
            </a:r>
          </a:p>
          <a:p>
            <a:endParaRPr lang="en-US" altLang="en-US" dirty="0"/>
          </a:p>
          <a:p>
            <a:r>
              <a:rPr lang="en-US" altLang="en-US" dirty="0"/>
              <a:t>Today is about you and God and what God has for YOU!!!</a:t>
            </a:r>
          </a:p>
          <a:p>
            <a:endParaRPr lang="en-US" altLang="en-US" b="1" dirty="0"/>
          </a:p>
          <a:p>
            <a:endParaRPr lang="en-US" altLang="en-US" b="1" dirty="0"/>
          </a:p>
          <a:p>
            <a:endParaRPr lang="en-US" altLang="en-US" dirty="0"/>
          </a:p>
          <a:p>
            <a:r>
              <a:rPr lang="en-US" alt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0153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578AF209-ED8C-4E94-AC23-C1478D1F6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9ABDB-280B-4164-B554-DF4D72E42CA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06E4795D-E4F4-4546-978A-0BDA0ADA6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2CB0B5E1-88C2-4578-A172-2CD2BCB11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PHILLIPPIANS IS THE EPISTLE OF JOY AND ENCOURAGEMENT IN THE MIDST OF ADVERSE CIRCUMSTANCES</a:t>
            </a:r>
          </a:p>
          <a:p>
            <a:endParaRPr lang="en-US" altLang="en-US" dirty="0"/>
          </a:p>
          <a:p>
            <a:r>
              <a:rPr lang="en-US" altLang="en-US" dirty="0"/>
              <a:t>CENTER YOUR ACTIONS/THOUGHTS ON PURPOSE</a:t>
            </a:r>
          </a:p>
          <a:p>
            <a:endParaRPr lang="en-US" altLang="en-US" dirty="0"/>
          </a:p>
          <a:p>
            <a:r>
              <a:rPr lang="en-US" altLang="en-US" dirty="0"/>
              <a:t>STIR UP THE POWER GOD HAS GIVEN YOU TO GET. . . . . </a:t>
            </a:r>
          </a:p>
          <a:p>
            <a:endParaRPr lang="en-US" altLang="en-US" dirty="0"/>
          </a:p>
          <a:p>
            <a:r>
              <a:rPr lang="en-US" altLang="en-US" dirty="0"/>
              <a:t>IMITATE CHRIST IN HIS HUMILITY AND SERVANTHOOL</a:t>
            </a:r>
          </a:p>
          <a:p>
            <a:r>
              <a:rPr lang="en-US" altLang="en-US" dirty="0"/>
              <a:t>SEEK HIM</a:t>
            </a:r>
          </a:p>
          <a:p>
            <a:r>
              <a:rPr lang="en-US" altLang="en-US" dirty="0"/>
              <a:t>BE STEADFAST</a:t>
            </a:r>
          </a:p>
          <a:p>
            <a:r>
              <a:rPr lang="en-US" altLang="en-US" dirty="0"/>
              <a:t>BE OF THE SAME MIND</a:t>
            </a:r>
          </a:p>
          <a:p>
            <a:r>
              <a:rPr lang="en-US" altLang="en-US" dirty="0"/>
              <a:t>REJOICE ALWAYS</a:t>
            </a:r>
          </a:p>
          <a:p>
            <a:r>
              <a:rPr lang="en-US" altLang="en-US" dirty="0"/>
              <a:t>PRAY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CAA7BD48-E8FA-4242-AD74-016EC90722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E0717-1A0A-42CF-AEC3-E9EFD6A144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9B3B8562-B86E-4C4B-BADA-997FDDD8D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F76F11B-6A05-4C3D-B01A-11009C087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029200" cy="5029200"/>
          </a:xfrm>
        </p:spPr>
        <p:txBody>
          <a:bodyPr/>
          <a:lstStyle/>
          <a:p>
            <a:r>
              <a:rPr lang="en-US" altLang="en-US" dirty="0"/>
              <a:t>MAXIMIZE THIS MOMENT!!!!!</a:t>
            </a:r>
          </a:p>
          <a:p>
            <a:r>
              <a:rPr lang="en-US" altLang="en-US" dirty="0"/>
              <a:t>MAKE THE BEST OF THIS TIME AND GROW FORWARD</a:t>
            </a:r>
          </a:p>
          <a:p>
            <a:r>
              <a:rPr lang="en-US" altLang="en-US" dirty="0"/>
              <a:t>DON’T ALLOW ANYONE TO STEAL YOUR MOMENTS</a:t>
            </a:r>
          </a:p>
          <a:p>
            <a:pPr algn="ctr"/>
            <a:r>
              <a:rPr lang="en-US" altLang="en-US" dirty="0"/>
              <a:t>MONEY YOU CAN REPLACE</a:t>
            </a:r>
          </a:p>
          <a:p>
            <a:pPr algn="ctr"/>
            <a:r>
              <a:rPr lang="en-US" altLang="en-US" dirty="0"/>
              <a:t>TIME IS NOT REPLACEABLE</a:t>
            </a:r>
          </a:p>
          <a:p>
            <a:pPr algn="ctr"/>
            <a:r>
              <a:rPr lang="en-US" altLang="en-US" sz="1800" dirty="0"/>
              <a:t>RELATIONSHIPS ARE CRITICAL</a:t>
            </a:r>
          </a:p>
          <a:p>
            <a:pPr algn="ctr"/>
            <a:r>
              <a:rPr lang="en-US" altLang="en-US" sz="1800" dirty="0"/>
              <a:t>MY FEELING</a:t>
            </a:r>
          </a:p>
          <a:p>
            <a:pPr algn="ctr"/>
            <a:r>
              <a:rPr lang="en-US" altLang="en-US" sz="1800" u="sng" dirty="0"/>
              <a:t>“IT IS BETTER TO HAVE LOVED AND LOST THAN TO HAVE NEVER LOVED AT ALL.”</a:t>
            </a:r>
          </a:p>
          <a:p>
            <a:pPr algn="ctr"/>
            <a:r>
              <a:rPr lang="en-US" altLang="en-US" sz="1800" u="sng" dirty="0"/>
              <a:t>DON’T BE AFRAID OF OPENING UP NEW</a:t>
            </a:r>
          </a:p>
          <a:p>
            <a:pPr algn="ctr"/>
            <a:r>
              <a:rPr lang="en-US" altLang="en-US" sz="1800" u="sng" dirty="0"/>
              <a:t>FRIENDSHIPS MALE AND FEMALE</a:t>
            </a:r>
          </a:p>
          <a:p>
            <a:pPr algn="ctr"/>
            <a:r>
              <a:rPr lang="en-US" altLang="en-US" sz="1800" dirty="0"/>
              <a:t>NEVER ENTER INTO COURTSHIP WITH SOMEONE THAT IS NOT YOUR FRIEND!!!!</a:t>
            </a:r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r>
              <a:rPr lang="en-US" altLang="en-US" b="1" dirty="0"/>
              <a:t>TAKE EVERY MOMENT AND CRAW WALK OR RUN INTO YOUR </a:t>
            </a:r>
          </a:p>
          <a:p>
            <a:pPr algn="ctr"/>
            <a:r>
              <a:rPr lang="en-US" altLang="en-US" b="1" dirty="0"/>
              <a:t>DESTINY YOUR PURPOSE</a:t>
            </a:r>
          </a:p>
          <a:p>
            <a:pPr algn="ctr"/>
            <a:r>
              <a:rPr lang="en-US" altLang="en-US" dirty="0"/>
              <a:t>JUST MOVE FORWARD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3F83D1CD-A186-4117-998A-5CBEE9415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DAB218-2430-4E23-9719-68C58A04057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31C36862-1AAC-4249-AE8F-446EEDFBA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B00048E-5EE2-46B9-A8AD-C1C5B5ABE4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7A3C6F40-721F-426F-992D-5058233319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72ADC7-FD72-402E-A258-7D1F1396B5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CEA60F7E-8FDD-4F5E-95FB-C724E882D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FFDD5C1-84D8-4C42-A38B-12687AA55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 BELIEVE I BELIEVE I BELIEVE </a:t>
            </a:r>
          </a:p>
          <a:p>
            <a:endParaRPr lang="en-US" altLang="en-US" dirty="0"/>
          </a:p>
          <a:p>
            <a:r>
              <a:rPr lang="en-US" altLang="en-US" dirty="0"/>
              <a:t>I BELIEVE = FAITH</a:t>
            </a:r>
          </a:p>
          <a:p>
            <a:r>
              <a:rPr lang="en-US" altLang="en-US" dirty="0"/>
              <a:t>DOING = WORK</a:t>
            </a:r>
          </a:p>
          <a:p>
            <a:endParaRPr lang="en-US" altLang="en-US" dirty="0"/>
          </a:p>
          <a:p>
            <a:r>
              <a:rPr lang="en-US" altLang="en-US" dirty="0"/>
              <a:t>GOD GIVES POWER TO GET. . . .</a:t>
            </a:r>
          </a:p>
          <a:p>
            <a:r>
              <a:rPr lang="en-US" altLang="en-US" dirty="0"/>
              <a:t>Let’s not focus on things (nothing related to Money)</a:t>
            </a:r>
          </a:p>
          <a:p>
            <a:endParaRPr lang="en-US" altLang="en-US" dirty="0"/>
          </a:p>
          <a:p>
            <a:r>
              <a:rPr lang="en-US" altLang="en-US" u="sng" dirty="0"/>
              <a:t>Write it down</a:t>
            </a:r>
          </a:p>
          <a:p>
            <a:endParaRPr lang="en-US" altLang="en-US" dirty="0"/>
          </a:p>
          <a:p>
            <a:r>
              <a:rPr lang="en-US" altLang="en-US" dirty="0"/>
              <a:t>  </a:t>
            </a:r>
          </a:p>
          <a:p>
            <a:r>
              <a:rPr lang="en-US" altLang="en-US" dirty="0"/>
              <a:t>WHAT ARE YOU GOING TO DO WITH THAT POWER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1/2/2021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5426BC8-888F-45B7-9B92-72DFCA58A0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7012" y="304800"/>
            <a:ext cx="9431306" cy="21336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7998" dirty="0"/>
              <a:t>The Process of Change</a:t>
            </a:r>
            <a:endParaRPr lang="en-US" altLang="en-US" sz="7198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D18B2A4-D5F8-41B8-953C-C1829AB4D0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5212" y="2971800"/>
            <a:ext cx="7304640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>
                    <a:lumMod val="90000"/>
                  </a:schemeClr>
                </a:solidFill>
              </a:rPr>
              <a:t>This slide deck connected with change.  Change can be hard for organizations.</a:t>
            </a:r>
          </a:p>
          <a:p>
            <a:pPr>
              <a:lnSpc>
                <a:spcPct val="90000"/>
              </a:lnSpc>
            </a:pPr>
            <a:endParaRPr lang="en-US" altLang="en-US" sz="2400" b="1" dirty="0">
              <a:solidFill>
                <a:schemeClr val="tx1">
                  <a:lumMod val="9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tx1">
                    <a:lumMod val="90000"/>
                  </a:schemeClr>
                </a:solidFill>
              </a:rPr>
              <a:t>Please feel free to use any of this as a starting point for training, teaching.  </a:t>
            </a:r>
          </a:p>
        </p:txBody>
      </p:sp>
    </p:spTree>
    <p:extLst>
      <p:ext uri="{BB962C8B-B14F-4D97-AF65-F5344CB8AC3E}">
        <p14:creationId xmlns:p14="http://schemas.microsoft.com/office/powerpoint/2010/main" val="39142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429B775-AD5F-4DDC-A988-C6F2D3E08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33CC33"/>
                </a:solidFill>
              </a:rPr>
              <a:t>FOUNDATION-BASIS</a:t>
            </a:r>
            <a:endParaRPr lang="en-US" altLang="en-US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AB9DFDB-C166-41C7-9A33-B73E97882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323" y="2057757"/>
            <a:ext cx="8608358" cy="4113728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/>
              <a:t>PHIL 3:12-14 </a:t>
            </a:r>
          </a:p>
          <a:p>
            <a:r>
              <a:rPr lang="en-US" altLang="en-US" sz="3200" dirty="0">
                <a:solidFill>
                  <a:srgbClr val="FF0000"/>
                </a:solidFill>
              </a:rPr>
              <a:t>Not</a:t>
            </a:r>
            <a:r>
              <a:rPr lang="en-US" altLang="en-US" sz="3200" dirty="0"/>
              <a:t> that I have already attained or am already perfected; </a:t>
            </a:r>
            <a:r>
              <a:rPr lang="en-US" altLang="en-US" sz="3200" dirty="0">
                <a:solidFill>
                  <a:srgbClr val="33CC33"/>
                </a:solidFill>
              </a:rPr>
              <a:t>but I press</a:t>
            </a:r>
            <a:r>
              <a:rPr lang="en-US" altLang="en-US" sz="3200" dirty="0"/>
              <a:t> on that I may . . .</a:t>
            </a:r>
          </a:p>
          <a:p>
            <a:r>
              <a:rPr lang="en-US" altLang="en-US" sz="3200" dirty="0">
                <a:solidFill>
                  <a:srgbClr val="FF0000"/>
                </a:solidFill>
              </a:rPr>
              <a:t>Forgetting</a:t>
            </a:r>
            <a:r>
              <a:rPr lang="en-US" altLang="en-US" sz="3200" dirty="0"/>
              <a:t> those things, which are behind, and reaching </a:t>
            </a:r>
            <a:r>
              <a:rPr lang="en-US" altLang="en-US" sz="3200" dirty="0">
                <a:solidFill>
                  <a:srgbClr val="33CC33"/>
                </a:solidFill>
              </a:rPr>
              <a:t>forward to those things which are ahead.</a:t>
            </a:r>
            <a:r>
              <a:rPr lang="en-US" altLang="en-US" sz="3200" dirty="0"/>
              <a:t>  I press toward the goal for the prize of the upward call of God in Chris Jesus.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FE316C3-B304-48BD-98B8-85D62BB18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33CC33"/>
                </a:solidFill>
              </a:rPr>
              <a:t>Hosea 4: 6</a:t>
            </a:r>
            <a:endParaRPr lang="en-US" altLang="en-US" sz="4400" dirty="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DD93537-8D3C-429F-9B67-1BCE36445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9013" y="1904999"/>
            <a:ext cx="10134600" cy="4114801"/>
          </a:xfrm>
        </p:spPr>
        <p:txBody>
          <a:bodyPr/>
          <a:lstStyle/>
          <a:p>
            <a:r>
              <a:rPr lang="en-US" altLang="en-US" sz="3200" dirty="0"/>
              <a:t>My people are destroyed from lack of knowledge! </a:t>
            </a:r>
          </a:p>
          <a:p>
            <a:r>
              <a:rPr lang="en-US" altLang="en-US" sz="3200" dirty="0"/>
              <a:t>Change starts one day at a time- START!!</a:t>
            </a:r>
          </a:p>
          <a:p>
            <a:r>
              <a:rPr lang="en-US" altLang="en-US" sz="3200" dirty="0"/>
              <a:t>Become the right person, stop looking for the right person.</a:t>
            </a:r>
          </a:p>
          <a:p>
            <a:pPr marL="0" indent="0" algn="ctr">
              <a:buNone/>
            </a:pPr>
            <a:r>
              <a:rPr lang="en-US" altLang="en-US" sz="3999" b="1" dirty="0">
                <a:solidFill>
                  <a:srgbClr val="33CC33"/>
                </a:solidFill>
              </a:rPr>
              <a:t>MAXIMIZE THIS MOMENT!!!</a:t>
            </a:r>
            <a:endParaRPr lang="en-US" altLang="en-US" b="1" dirty="0">
              <a:solidFill>
                <a:srgbClr val="33CC33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CC95ABE-EB49-4AC0-903F-1C69E965B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6906" y="381000"/>
            <a:ext cx="11282506" cy="1371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4400" b="1" dirty="0">
                <a:solidFill>
                  <a:srgbClr val="33CC33"/>
                </a:solidFill>
              </a:rPr>
              <a:t>Change can mean Growth </a:t>
            </a:r>
            <a:endParaRPr lang="en-US" altLang="en-US" sz="4000" b="1" dirty="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681638F-236F-4452-ACD5-6A8DB8E2F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/>
              <a:t>Renew Your Mind</a:t>
            </a:r>
          </a:p>
          <a:p>
            <a:pPr lvl="1"/>
            <a:r>
              <a:rPr lang="en-US" altLang="en-US" sz="2800" dirty="0"/>
              <a:t>You can change with God</a:t>
            </a:r>
          </a:p>
          <a:p>
            <a:pPr lvl="1"/>
            <a:r>
              <a:rPr lang="en-US" altLang="en-US" sz="2800" dirty="0"/>
              <a:t>You can’t change anyone else</a:t>
            </a:r>
          </a:p>
          <a:p>
            <a:pPr lvl="1"/>
            <a:r>
              <a:rPr lang="en-US" altLang="en-US" sz="2800" dirty="0"/>
              <a:t>Change you</a:t>
            </a:r>
          </a:p>
          <a:p>
            <a:pPr lvl="1"/>
            <a:r>
              <a:rPr lang="en-US" altLang="en-US" sz="2800" dirty="0"/>
              <a:t>Change is a process</a:t>
            </a:r>
          </a:p>
          <a:p>
            <a:pPr lvl="1"/>
            <a:r>
              <a:rPr lang="en-US" altLang="en-US" sz="2800" dirty="0"/>
              <a:t>Change starts within</a:t>
            </a:r>
          </a:p>
          <a:p>
            <a:pPr lvl="2"/>
            <a:endParaRPr lang="en-US" altLang="en-US" dirty="0"/>
          </a:p>
          <a:p>
            <a:pPr marL="457063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94E1BE8-7B24-4142-B949-0AF8ABCF8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solidFill>
                  <a:srgbClr val="33CC33"/>
                </a:solidFill>
              </a:rPr>
              <a:t>Grow out of your current </a:t>
            </a:r>
            <a:br>
              <a:rPr lang="en-US" altLang="en-US" sz="4400" b="1" dirty="0">
                <a:solidFill>
                  <a:srgbClr val="33CC33"/>
                </a:solidFill>
              </a:rPr>
            </a:br>
            <a:r>
              <a:rPr lang="en-US" altLang="en-US" sz="4400" b="1" dirty="0">
                <a:solidFill>
                  <a:srgbClr val="33CC33"/>
                </a:solidFill>
              </a:rPr>
              <a:t>Wine Skin</a:t>
            </a:r>
            <a:endParaRPr lang="en-US" altLang="en-US" sz="4000" b="1" dirty="0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A2E7696-BB3B-442E-AC8B-26315989C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2413" y="1904999"/>
            <a:ext cx="9134391" cy="42672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Obedience is better than sacrifice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Faith is the substance of things hoped for and the evidence of things not seen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 believe Lord!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It will </a:t>
            </a:r>
            <a:r>
              <a:rPr lang="en-US" altLang="en-US" sz="2400" dirty="0">
                <a:solidFill>
                  <a:srgbClr val="33CC33"/>
                </a:solidFill>
              </a:rPr>
              <a:t>work if you work it!!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God gives power to get. . . . . . . . . . . . . . . .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Power is potential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Abundantly and exceedingly more than………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E822457-2693-4BC1-95AC-352651EF73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11419"/>
          <a:stretch/>
        </p:blipFill>
        <p:spPr>
          <a:xfrm>
            <a:off x="321649" y="322542"/>
            <a:ext cx="11545527" cy="62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SmartArt</a:t>
            </a:r>
          </a:p>
        </p:txBody>
      </p:sp>
      <p:graphicFrame>
        <p:nvGraphicFramePr>
          <p:cNvPr id="3" name="Content Placeholder 2" descr="Alternating Flow diagram showing 3 groups arranged from left to right with a title and bullet points in each group and a curved arrow showing the flow from one group to the next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408119"/>
              </p:ext>
            </p:extLst>
          </p:nvPr>
        </p:nvGraphicFramePr>
        <p:xfrm>
          <a:off x="1522413" y="1905000"/>
          <a:ext cx="913447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AF1D5-A77B-4A88-80F0-B428C8F4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219" y="527836"/>
            <a:ext cx="10030620" cy="932361"/>
          </a:xfrm>
        </p:spPr>
        <p:txBody>
          <a:bodyPr/>
          <a:lstStyle/>
          <a:p>
            <a:pPr algn="ctr"/>
            <a:r>
              <a:rPr lang="en-US" altLang="en-US" sz="4399" i="1" spc="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/>
              </a:rPr>
              <a:t>Thank you for being a valued client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3F188-2F9A-489E-B5F6-965BD9C26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219" y="1845991"/>
            <a:ext cx="9779016" cy="4224937"/>
          </a:xfrm>
        </p:spPr>
        <p:txBody>
          <a:bodyPr/>
          <a:lstStyle/>
          <a:p>
            <a:r>
              <a:rPr lang="en-US" altLang="en-US" sz="2799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meant to give some ideas to building deeper content </a:t>
            </a:r>
          </a:p>
          <a:p>
            <a:r>
              <a:rPr lang="en-US" altLang="en-US" sz="2799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 and build and personalize as appropriate for your ministry and or organization</a:t>
            </a:r>
          </a:p>
          <a:p>
            <a:r>
              <a:rPr lang="en-US" altLang="en-US" sz="2799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or your team need custom training please contact us</a:t>
            </a:r>
          </a:p>
          <a:p>
            <a:r>
              <a:rPr lang="en-US" altLang="en-US" sz="2799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suggestions, questions, or concerns please reach</a:t>
            </a:r>
          </a:p>
          <a:p>
            <a:pPr marL="0" indent="0" algn="ctr">
              <a:buNone/>
            </a:pPr>
            <a:r>
              <a:rPr lang="en-US" altLang="en-US" sz="27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support@4RiversConsultants.com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18</TotalTime>
  <Words>556</Words>
  <Application>Microsoft Office PowerPoint</Application>
  <PresentationFormat>Custom</PresentationFormat>
  <Paragraphs>109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Times New Roman</vt:lpstr>
      <vt:lpstr>Digital Blue Tunnel 16x9</vt:lpstr>
      <vt:lpstr>The Process of Change</vt:lpstr>
      <vt:lpstr>FOUNDATION-BASIS</vt:lpstr>
      <vt:lpstr>Hosea 4: 6</vt:lpstr>
      <vt:lpstr>Change can mean Growth </vt:lpstr>
      <vt:lpstr>Grow out of your current  Wine Skin</vt:lpstr>
      <vt:lpstr>PowerPoint Presentation</vt:lpstr>
      <vt:lpstr>Title and Content Layout with SmartArt</vt:lpstr>
      <vt:lpstr>Thank you for being a valued client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Process of Change</dc:title>
  <dc:creator>UR Legacy</dc:creator>
  <cp:lastModifiedBy>UR Legacy</cp:lastModifiedBy>
  <cp:revision>2</cp:revision>
  <dcterms:created xsi:type="dcterms:W3CDTF">2021-01-02T21:41:21Z</dcterms:created>
  <dcterms:modified xsi:type="dcterms:W3CDTF">2021-01-02T21:59:55Z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